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1ACB-48BC-446C-95DE-1302881B9C1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725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9187B-23D0-42EC-8134-78B2BFD944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321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34798-18B3-43DC-8E0B-796DF8BD63E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2393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74D03-5411-427F-8391-92BBB09EDF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1521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8BA71-1647-40F8-9362-BF37E10F0BE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047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7AFE0-293F-4E11-9018-82C62A00D5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641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F358C-2390-4E56-A01E-CD33AAB2AB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5448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37AA-89F8-4CC9-8F76-7B27A3D2B98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1617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7657-A4F4-466B-96CA-0C1956477B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2561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97FDB-CD82-4ACF-B179-3DB6A35267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231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F4537-BB52-4452-8B96-49BDC1D86E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9402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5C02294-9231-4439-AC78-9BE2E4D7A19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2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2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2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1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2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5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5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2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41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0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45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49</cp:revision>
  <dcterms:created xsi:type="dcterms:W3CDTF">2004-09-21T10:26:12Z</dcterms:created>
  <dcterms:modified xsi:type="dcterms:W3CDTF">2020-02-07T08:03:23Z</dcterms:modified>
</cp:coreProperties>
</file>