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8F5DE77D-6077-4158-933B-751C2429BE75}"/>
    <pc:docChg chg="modSld">
      <pc:chgData name="Jan Pieter Kuijper" userId="11dce61d2819b281" providerId="LiveId" clId="{8F5DE77D-6077-4158-933B-751C2429BE75}" dt="2022-02-07T15:07:28.540" v="8"/>
      <pc:docMkLst>
        <pc:docMk/>
      </pc:docMkLst>
      <pc:sldChg chg="modSp mod">
        <pc:chgData name="Jan Pieter Kuijper" userId="11dce61d2819b281" providerId="LiveId" clId="{8F5DE77D-6077-4158-933B-751C2429BE75}" dt="2022-02-07T15:06:55.385" v="0" actId="207"/>
        <pc:sldMkLst>
          <pc:docMk/>
          <pc:sldMk cId="0" sldId="258"/>
        </pc:sldMkLst>
        <pc:spChg chg="mod">
          <ac:chgData name="Jan Pieter Kuijper" userId="11dce61d2819b281" providerId="LiveId" clId="{8F5DE77D-6077-4158-933B-751C2429BE75}" dt="2022-02-07T15:06:55.385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8F5DE77D-6077-4158-933B-751C2429BE75}" dt="2022-02-07T15:07:00.601" v="1"/>
        <pc:sldMkLst>
          <pc:docMk/>
          <pc:sldMk cId="0" sldId="259"/>
        </pc:sldMkLst>
        <pc:spChg chg="mod">
          <ac:chgData name="Jan Pieter Kuijper" userId="11dce61d2819b281" providerId="LiveId" clId="{8F5DE77D-6077-4158-933B-751C2429BE75}" dt="2022-02-07T15:07:00.601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8F5DE77D-6077-4158-933B-751C2429BE75}" dt="2022-02-07T15:07:04.274" v="2"/>
        <pc:sldMkLst>
          <pc:docMk/>
          <pc:sldMk cId="0" sldId="260"/>
        </pc:sldMkLst>
        <pc:spChg chg="mod">
          <ac:chgData name="Jan Pieter Kuijper" userId="11dce61d2819b281" providerId="LiveId" clId="{8F5DE77D-6077-4158-933B-751C2429BE75}" dt="2022-02-07T15:07:04.274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8F5DE77D-6077-4158-933B-751C2429BE75}" dt="2022-02-07T15:07:08.244" v="3"/>
        <pc:sldMkLst>
          <pc:docMk/>
          <pc:sldMk cId="0" sldId="261"/>
        </pc:sldMkLst>
        <pc:spChg chg="mod">
          <ac:chgData name="Jan Pieter Kuijper" userId="11dce61d2819b281" providerId="LiveId" clId="{8F5DE77D-6077-4158-933B-751C2429BE75}" dt="2022-02-07T15:07:08.244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8F5DE77D-6077-4158-933B-751C2429BE75}" dt="2022-02-07T15:07:11.481" v="4"/>
        <pc:sldMkLst>
          <pc:docMk/>
          <pc:sldMk cId="0" sldId="262"/>
        </pc:sldMkLst>
        <pc:spChg chg="mod">
          <ac:chgData name="Jan Pieter Kuijper" userId="11dce61d2819b281" providerId="LiveId" clId="{8F5DE77D-6077-4158-933B-751C2429BE75}" dt="2022-02-07T15:07:11.481" v="4"/>
          <ac:spMkLst>
            <pc:docMk/>
            <pc:sldMk cId="0" sldId="262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8F5DE77D-6077-4158-933B-751C2429BE75}" dt="2022-02-07T15:07:17.034" v="5"/>
        <pc:sldMkLst>
          <pc:docMk/>
          <pc:sldMk cId="0" sldId="263"/>
        </pc:sldMkLst>
        <pc:spChg chg="mod">
          <ac:chgData name="Jan Pieter Kuijper" userId="11dce61d2819b281" providerId="LiveId" clId="{8F5DE77D-6077-4158-933B-751C2429BE75}" dt="2022-02-07T15:07:17.034" v="5"/>
          <ac:spMkLst>
            <pc:docMk/>
            <pc:sldMk cId="0" sldId="263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8F5DE77D-6077-4158-933B-751C2429BE75}" dt="2022-02-07T15:07:21.788" v="6"/>
        <pc:sldMkLst>
          <pc:docMk/>
          <pc:sldMk cId="0" sldId="264"/>
        </pc:sldMkLst>
        <pc:spChg chg="mod">
          <ac:chgData name="Jan Pieter Kuijper" userId="11dce61d2819b281" providerId="LiveId" clId="{8F5DE77D-6077-4158-933B-751C2429BE75}" dt="2022-02-07T15:07:21.788" v="6"/>
          <ac:spMkLst>
            <pc:docMk/>
            <pc:sldMk cId="0" sldId="264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8F5DE77D-6077-4158-933B-751C2429BE75}" dt="2022-02-07T15:07:25.189" v="7"/>
        <pc:sldMkLst>
          <pc:docMk/>
          <pc:sldMk cId="0" sldId="265"/>
        </pc:sldMkLst>
        <pc:spChg chg="mod">
          <ac:chgData name="Jan Pieter Kuijper" userId="11dce61d2819b281" providerId="LiveId" clId="{8F5DE77D-6077-4158-933B-751C2429BE75}" dt="2022-02-07T15:07:25.189" v="7"/>
          <ac:spMkLst>
            <pc:docMk/>
            <pc:sldMk cId="0" sldId="265"/>
            <ac:spMk id="9218" creationId="{00000000-0000-0000-0000-000000000000}"/>
          </ac:spMkLst>
        </pc:spChg>
      </pc:sldChg>
      <pc:sldChg chg="modSp mod">
        <pc:chgData name="Jan Pieter Kuijper" userId="11dce61d2819b281" providerId="LiveId" clId="{8F5DE77D-6077-4158-933B-751C2429BE75}" dt="2022-02-07T15:07:28.540" v="8"/>
        <pc:sldMkLst>
          <pc:docMk/>
          <pc:sldMk cId="0" sldId="266"/>
        </pc:sldMkLst>
        <pc:spChg chg="mod">
          <ac:chgData name="Jan Pieter Kuijper" userId="11dce61d2819b281" providerId="LiveId" clId="{8F5DE77D-6077-4158-933B-751C2429BE75}" dt="2022-02-07T15:07:28.540" v="8"/>
          <ac:spMkLst>
            <pc:docMk/>
            <pc:sldMk cId="0" sldId="266"/>
            <ac:spMk id="1024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CAF0F3-D2BF-4BDB-9366-53D8C4FC0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23AE5C8-98EA-456E-818B-A3E8171F1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E1298B-CBBD-4938-ABE3-87955E3CF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C650-0856-44EC-94EE-0F3DC73F9F2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700F36-B6BF-47E7-AB2B-FD3317D58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12C28F-04E3-45D8-AAD4-E95728E27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5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78F71A-D55C-4D49-871C-7E4E1B7EE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AE7CC5A-13E5-41D8-A487-0FBA731FD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239001-B173-4AD5-8C6D-0857BE468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C650-0856-44EC-94EE-0F3DC73F9F2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EDC081-3429-443D-978F-A6CCF041B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FB9351-9BF6-4F78-AFB3-1CF0DFDB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54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82320ED-D9CC-4477-8C59-03F4B7CA8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3F85530-DE58-47C5-A3F0-826F3944A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BD3953-489E-421D-AC23-D5EF17C71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C650-0856-44EC-94EE-0F3DC73F9F2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1A94E5-A94B-4BEB-ACA3-2556BDD9D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A25D14-3209-4C31-A4D2-F124378D2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975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48DB7-2B85-4860-9EB0-E2A478E55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3BCD3C-FB7C-432E-8113-7B82A0FEC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DE9E93-F639-4B32-B1B8-0CD9E0655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C650-0856-44EC-94EE-0F3DC73F9F2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8D02B9-2866-45A3-96BB-EA0A76B6D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771BBB-DAAB-4E3C-89E4-5480F0A6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666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6D73B-6A04-4F6C-BB0C-C93373652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CB2F4FD-9C94-45BB-BA6D-F5E013647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D18BEF-904E-4372-943E-4C0E4F550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C650-0856-44EC-94EE-0F3DC73F9F2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1C3055-1F9F-4318-83CB-D52915FF2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A42CFBB-F04A-4842-8A98-37D89421B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59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CA58B1-39C4-452E-B666-235C4BF65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99C7CF-FA25-4749-9DBD-986D8AFD2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C127F23-93D1-4FFA-B562-5675D4A2D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0C685CF-50DB-4546-9D16-22EB2EED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C650-0856-44EC-94EE-0F3DC73F9F2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5E9F9AA-67AA-49BB-81B4-461105509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5316FDC-03B6-4FA8-8DA2-0BF06074F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345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C89BE8-ED81-47B4-B262-BE6AB6D6F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A33A55-40DD-4C54-894B-1429AF802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25521CA-F117-4DED-9B16-36DBD353A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FCEB7E3-CE8D-487C-89E4-3FD145E726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A88CD01-60F7-4AB2-9477-75246E9C15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1CCDB1E-3CC0-4F6A-9E1F-1840E80E5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C650-0856-44EC-94EE-0F3DC73F9F2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A12EE80-5EFD-4696-8847-C8083420A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A470500-1864-4519-B3AA-E2D3B6199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961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CCCC8E-6746-4D29-AC8B-B0BFC3F42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EF38D78-DA68-4AA9-A661-6DDBB2067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C650-0856-44EC-94EE-0F3DC73F9F2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D98E077-980E-40C3-BD57-F860382C2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C64866B-46E4-464F-B08B-E6E73EB3B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706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323824A-27B4-421B-8EE3-F996F62C5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C650-0856-44EC-94EE-0F3DC73F9F2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DA54785-07F2-45AA-B194-9453EB67B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FE5832A-B3A6-4448-A490-2678ED615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579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CE045F-97E6-4BD3-BAF7-44329876E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165F16-5807-40D0-B4A9-722F4B54F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36497C6-CF0E-407E-BDCB-9C7E9AC19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101958F-1626-4F7B-A73D-79BA352F1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C650-0856-44EC-94EE-0F3DC73F9F2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BE2DFF-8EED-47A3-A71D-BA419D1B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B260F08-D899-4777-A500-2FFBD782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629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303046-91DB-406D-AB22-F654EEB22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660CAAA-71F6-4500-9EFF-7875A7D01E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0C9AC98-D1E3-4334-B617-68B06C385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5305A6B-C89A-4B73-B378-BA4C90E29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C650-0856-44EC-94EE-0F3DC73F9F2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0E56C3-C38D-4253-AC02-3B4FCA37B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9B87A7-E8E9-4767-8788-8DE18482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44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FB27725-D522-49A5-A581-77344D3A6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319D1B2-9745-4506-941A-EBA1B184D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2D7A4F-21E4-4BB2-B7B0-E45197800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EC650-0856-44EC-94EE-0F3DC73F9F2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D1C2E3-4D10-4D9B-AACA-26E9521755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861435-8C1A-41FB-9A7B-2A47EC918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10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9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9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85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Breedbeeld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2022-02-05T07:53:16Z</dcterms:created>
  <dcterms:modified xsi:type="dcterms:W3CDTF">2022-02-07T15:07:32Z</dcterms:modified>
</cp:coreProperties>
</file>