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9D8A5-20D7-44F1-B776-12121C70261E}" v="38" dt="2019-12-09T09:57:31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9A69D8A5-20D7-44F1-B776-12121C70261E}"/>
    <pc:docChg chg="modSld modMainMaster">
      <pc:chgData name="Jan Pieter Kuijper" userId="11dce61d2819b281" providerId="LiveId" clId="{9A69D8A5-20D7-44F1-B776-12121C70261E}" dt="2019-12-09T09:57:31.405" v="37" actId="207"/>
      <pc:docMkLst>
        <pc:docMk/>
      </pc:docMkLst>
      <pc:sldChg chg="modSp setBg">
        <pc:chgData name="Jan Pieter Kuijper" userId="11dce61d2819b281" providerId="LiveId" clId="{9A69D8A5-20D7-44F1-B776-12121C70261E}" dt="2019-12-09T09:56:15.458" v="20" actId="207"/>
        <pc:sldMkLst>
          <pc:docMk/>
          <pc:sldMk cId="0" sldId="258"/>
        </pc:sldMkLst>
        <pc:spChg chg="mod">
          <ac:chgData name="Jan Pieter Kuijper" userId="11dce61d2819b281" providerId="LiveId" clId="{9A69D8A5-20D7-44F1-B776-12121C70261E}" dt="2019-12-09T09:56:15.458" v="20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2:12.040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6:19.495" v="21" actId="207"/>
        <pc:sldMkLst>
          <pc:docMk/>
          <pc:sldMk cId="0" sldId="259"/>
        </pc:sldMkLst>
        <pc:spChg chg="mod">
          <ac:chgData name="Jan Pieter Kuijper" userId="11dce61d2819b281" providerId="LiveId" clId="{9A69D8A5-20D7-44F1-B776-12121C70261E}" dt="2019-12-09T09:56:19.495" v="21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2:24.802" v="1" actId="14826"/>
          <ac:picMkLst>
            <pc:docMk/>
            <pc:sldMk cId="0" sldId="25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6:24.040" v="22" actId="207"/>
        <pc:sldMkLst>
          <pc:docMk/>
          <pc:sldMk cId="0" sldId="261"/>
        </pc:sldMkLst>
        <pc:spChg chg="mod">
          <ac:chgData name="Jan Pieter Kuijper" userId="11dce61d2819b281" providerId="LiveId" clId="{9A69D8A5-20D7-44F1-B776-12121C70261E}" dt="2019-12-09T09:56:24.040" v="22" actId="207"/>
          <ac:spMkLst>
            <pc:docMk/>
            <pc:sldMk cId="0" sldId="261"/>
            <ac:spMk id="4098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2:36.807" v="2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6:28.586" v="23" actId="207"/>
        <pc:sldMkLst>
          <pc:docMk/>
          <pc:sldMk cId="1305462708" sldId="262"/>
        </pc:sldMkLst>
        <pc:spChg chg="mod">
          <ac:chgData name="Jan Pieter Kuijper" userId="11dce61d2819b281" providerId="LiveId" clId="{9A69D8A5-20D7-44F1-B776-12121C70261E}" dt="2019-12-09T09:56:28.586" v="23" actId="207"/>
          <ac:spMkLst>
            <pc:docMk/>
            <pc:sldMk cId="1305462708" sldId="262"/>
            <ac:spMk id="2050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2:48.705" v="3" actId="14826"/>
          <ac:picMkLst>
            <pc:docMk/>
            <pc:sldMk cId="1305462708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6:33.537" v="24" actId="207"/>
        <pc:sldMkLst>
          <pc:docMk/>
          <pc:sldMk cId="712814964" sldId="263"/>
        </pc:sldMkLst>
        <pc:spChg chg="mod">
          <ac:chgData name="Jan Pieter Kuijper" userId="11dce61d2819b281" providerId="LiveId" clId="{9A69D8A5-20D7-44F1-B776-12121C70261E}" dt="2019-12-09T09:56:33.537" v="24" actId="207"/>
          <ac:spMkLst>
            <pc:docMk/>
            <pc:sldMk cId="712814964" sldId="263"/>
            <ac:spMk id="3074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3:05.759" v="4" actId="14826"/>
          <ac:picMkLst>
            <pc:docMk/>
            <pc:sldMk cId="712814964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6:38.364" v="25" actId="207"/>
        <pc:sldMkLst>
          <pc:docMk/>
          <pc:sldMk cId="1019200282" sldId="264"/>
        </pc:sldMkLst>
        <pc:spChg chg="mod">
          <ac:chgData name="Jan Pieter Kuijper" userId="11dce61d2819b281" providerId="LiveId" clId="{9A69D8A5-20D7-44F1-B776-12121C70261E}" dt="2019-12-09T09:56:38.364" v="25" actId="207"/>
          <ac:spMkLst>
            <pc:docMk/>
            <pc:sldMk cId="1019200282" sldId="264"/>
            <ac:spMk id="4098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3:17.902" v="5" actId="14826"/>
          <ac:picMkLst>
            <pc:docMk/>
            <pc:sldMk cId="1019200282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6:42.611" v="26" actId="207"/>
        <pc:sldMkLst>
          <pc:docMk/>
          <pc:sldMk cId="3691469791" sldId="265"/>
        </pc:sldMkLst>
        <pc:spChg chg="mod">
          <ac:chgData name="Jan Pieter Kuijper" userId="11dce61d2819b281" providerId="LiveId" clId="{9A69D8A5-20D7-44F1-B776-12121C70261E}" dt="2019-12-09T09:56:42.611" v="26" actId="207"/>
          <ac:spMkLst>
            <pc:docMk/>
            <pc:sldMk cId="3691469791" sldId="265"/>
            <ac:spMk id="2050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3:30.807" v="6" actId="14826"/>
          <ac:picMkLst>
            <pc:docMk/>
            <pc:sldMk cId="3691469791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6:46.941" v="27" actId="207"/>
        <pc:sldMkLst>
          <pc:docMk/>
          <pc:sldMk cId="103833686" sldId="266"/>
        </pc:sldMkLst>
        <pc:spChg chg="mod">
          <ac:chgData name="Jan Pieter Kuijper" userId="11dce61d2819b281" providerId="LiveId" clId="{9A69D8A5-20D7-44F1-B776-12121C70261E}" dt="2019-12-09T09:56:46.941" v="27" actId="207"/>
          <ac:spMkLst>
            <pc:docMk/>
            <pc:sldMk cId="103833686" sldId="266"/>
            <ac:spMk id="3074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3:43.090" v="7" actId="14826"/>
          <ac:picMkLst>
            <pc:docMk/>
            <pc:sldMk cId="103833686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6:51.135" v="28" actId="207"/>
        <pc:sldMkLst>
          <pc:docMk/>
          <pc:sldMk cId="1129958639" sldId="267"/>
        </pc:sldMkLst>
        <pc:spChg chg="mod">
          <ac:chgData name="Jan Pieter Kuijper" userId="11dce61d2819b281" providerId="LiveId" clId="{9A69D8A5-20D7-44F1-B776-12121C70261E}" dt="2019-12-09T09:56:51.135" v="28" actId="207"/>
          <ac:spMkLst>
            <pc:docMk/>
            <pc:sldMk cId="1129958639" sldId="267"/>
            <ac:spMk id="4098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3:55.923" v="8" actId="14826"/>
          <ac:picMkLst>
            <pc:docMk/>
            <pc:sldMk cId="1129958639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6:55.594" v="29" actId="207"/>
        <pc:sldMkLst>
          <pc:docMk/>
          <pc:sldMk cId="865449442" sldId="268"/>
        </pc:sldMkLst>
        <pc:spChg chg="mod">
          <ac:chgData name="Jan Pieter Kuijper" userId="11dce61d2819b281" providerId="LiveId" clId="{9A69D8A5-20D7-44F1-B776-12121C70261E}" dt="2019-12-09T09:56:55.594" v="29" actId="207"/>
          <ac:spMkLst>
            <pc:docMk/>
            <pc:sldMk cId="865449442" sldId="268"/>
            <ac:spMk id="2050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4:10.153" v="9" actId="14826"/>
          <ac:picMkLst>
            <pc:docMk/>
            <pc:sldMk cId="865449442" sldId="26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6:59.761" v="30" actId="207"/>
        <pc:sldMkLst>
          <pc:docMk/>
          <pc:sldMk cId="1083934841" sldId="269"/>
        </pc:sldMkLst>
        <pc:spChg chg="mod">
          <ac:chgData name="Jan Pieter Kuijper" userId="11dce61d2819b281" providerId="LiveId" clId="{9A69D8A5-20D7-44F1-B776-12121C70261E}" dt="2019-12-09T09:56:59.761" v="30" actId="207"/>
          <ac:spMkLst>
            <pc:docMk/>
            <pc:sldMk cId="1083934841" sldId="269"/>
            <ac:spMk id="3074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4:23.357" v="10" actId="14826"/>
          <ac:picMkLst>
            <pc:docMk/>
            <pc:sldMk cId="1083934841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7:03.962" v="31" actId="207"/>
        <pc:sldMkLst>
          <pc:docMk/>
          <pc:sldMk cId="1569373082" sldId="270"/>
        </pc:sldMkLst>
        <pc:spChg chg="mod">
          <ac:chgData name="Jan Pieter Kuijper" userId="11dce61d2819b281" providerId="LiveId" clId="{9A69D8A5-20D7-44F1-B776-12121C70261E}" dt="2019-12-09T09:57:03.962" v="31" actId="207"/>
          <ac:spMkLst>
            <pc:docMk/>
            <pc:sldMk cId="1569373082" sldId="270"/>
            <ac:spMk id="4098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4:34.525" v="11" actId="14826"/>
          <ac:picMkLst>
            <pc:docMk/>
            <pc:sldMk cId="1569373082" sldId="27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7:09.273" v="32" actId="207"/>
        <pc:sldMkLst>
          <pc:docMk/>
          <pc:sldMk cId="2177801118" sldId="271"/>
        </pc:sldMkLst>
        <pc:spChg chg="mod">
          <ac:chgData name="Jan Pieter Kuijper" userId="11dce61d2819b281" providerId="LiveId" clId="{9A69D8A5-20D7-44F1-B776-12121C70261E}" dt="2019-12-09T09:57:09.273" v="32" actId="207"/>
          <ac:spMkLst>
            <pc:docMk/>
            <pc:sldMk cId="2177801118" sldId="271"/>
            <ac:spMk id="2050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4:49.876" v="12" actId="14826"/>
          <ac:picMkLst>
            <pc:docMk/>
            <pc:sldMk cId="2177801118" sldId="27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7:13.054" v="33" actId="207"/>
        <pc:sldMkLst>
          <pc:docMk/>
          <pc:sldMk cId="2274410512" sldId="272"/>
        </pc:sldMkLst>
        <pc:spChg chg="mod">
          <ac:chgData name="Jan Pieter Kuijper" userId="11dce61d2819b281" providerId="LiveId" clId="{9A69D8A5-20D7-44F1-B776-12121C70261E}" dt="2019-12-09T09:57:13.054" v="33" actId="207"/>
          <ac:spMkLst>
            <pc:docMk/>
            <pc:sldMk cId="2274410512" sldId="272"/>
            <ac:spMk id="3074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5:01.600" v="13" actId="14826"/>
          <ac:picMkLst>
            <pc:docMk/>
            <pc:sldMk cId="2274410512" sldId="27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7:17.092" v="34" actId="207"/>
        <pc:sldMkLst>
          <pc:docMk/>
          <pc:sldMk cId="1989891895" sldId="273"/>
        </pc:sldMkLst>
        <pc:spChg chg="mod">
          <ac:chgData name="Jan Pieter Kuijper" userId="11dce61d2819b281" providerId="LiveId" clId="{9A69D8A5-20D7-44F1-B776-12121C70261E}" dt="2019-12-09T09:57:17.092" v="34" actId="207"/>
          <ac:spMkLst>
            <pc:docMk/>
            <pc:sldMk cId="1989891895" sldId="273"/>
            <ac:spMk id="4098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5:15.119" v="14" actId="14826"/>
          <ac:picMkLst>
            <pc:docMk/>
            <pc:sldMk cId="1989891895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7:22.959" v="35" actId="207"/>
        <pc:sldMkLst>
          <pc:docMk/>
          <pc:sldMk cId="705592949" sldId="274"/>
        </pc:sldMkLst>
        <pc:spChg chg="mod">
          <ac:chgData name="Jan Pieter Kuijper" userId="11dce61d2819b281" providerId="LiveId" clId="{9A69D8A5-20D7-44F1-B776-12121C70261E}" dt="2019-12-09T09:57:22.959" v="35" actId="207"/>
          <ac:spMkLst>
            <pc:docMk/>
            <pc:sldMk cId="705592949" sldId="274"/>
            <ac:spMk id="2050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5:26.914" v="15" actId="14826"/>
          <ac:picMkLst>
            <pc:docMk/>
            <pc:sldMk cId="705592949" sldId="27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7:27.106" v="36" actId="207"/>
        <pc:sldMkLst>
          <pc:docMk/>
          <pc:sldMk cId="3014236629" sldId="275"/>
        </pc:sldMkLst>
        <pc:spChg chg="mod">
          <ac:chgData name="Jan Pieter Kuijper" userId="11dce61d2819b281" providerId="LiveId" clId="{9A69D8A5-20D7-44F1-B776-12121C70261E}" dt="2019-12-09T09:57:27.106" v="36" actId="207"/>
          <ac:spMkLst>
            <pc:docMk/>
            <pc:sldMk cId="3014236629" sldId="275"/>
            <ac:spMk id="3074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5:46.295" v="16" actId="14826"/>
          <ac:picMkLst>
            <pc:docMk/>
            <pc:sldMk cId="3014236629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9A69D8A5-20D7-44F1-B776-12121C70261E}" dt="2019-12-09T09:57:31.405" v="37" actId="207"/>
        <pc:sldMkLst>
          <pc:docMk/>
          <pc:sldMk cId="2787232741" sldId="276"/>
        </pc:sldMkLst>
        <pc:spChg chg="mod">
          <ac:chgData name="Jan Pieter Kuijper" userId="11dce61d2819b281" providerId="LiveId" clId="{9A69D8A5-20D7-44F1-B776-12121C70261E}" dt="2019-12-09T09:57:31.405" v="37" actId="207"/>
          <ac:spMkLst>
            <pc:docMk/>
            <pc:sldMk cId="2787232741" sldId="276"/>
            <ac:spMk id="4098" creationId="{00000000-0000-0000-0000-000000000000}"/>
          </ac:spMkLst>
        </pc:spChg>
        <pc:picChg chg="mod">
          <ac:chgData name="Jan Pieter Kuijper" userId="11dce61d2819b281" providerId="LiveId" clId="{9A69D8A5-20D7-44F1-B776-12121C70261E}" dt="2019-12-09T09:55:57.722" v="17" actId="14826"/>
          <ac:picMkLst>
            <pc:docMk/>
            <pc:sldMk cId="2787232741" sldId="276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9A69D8A5-20D7-44F1-B776-12121C70261E}" dt="2019-12-09T09:56:10.606" v="19"/>
        <pc:sldMasterMkLst>
          <pc:docMk/>
          <pc:sldMasterMk cId="0" sldId="2147483648"/>
        </pc:sldMasterMkLst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91044552" sldId="2147483649"/>
          </pc:sldLayoutMkLst>
        </pc:sldLayoutChg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3208299127" sldId="2147483650"/>
          </pc:sldLayoutMkLst>
        </pc:sldLayoutChg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2237873675" sldId="2147483651"/>
          </pc:sldLayoutMkLst>
        </pc:sldLayoutChg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1105287055" sldId="2147483652"/>
          </pc:sldLayoutMkLst>
        </pc:sldLayoutChg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1953912076" sldId="2147483653"/>
          </pc:sldLayoutMkLst>
        </pc:sldLayoutChg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1291125063" sldId="2147483654"/>
          </pc:sldLayoutMkLst>
        </pc:sldLayoutChg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4243944326" sldId="2147483655"/>
          </pc:sldLayoutMkLst>
        </pc:sldLayoutChg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1715940388" sldId="2147483656"/>
          </pc:sldLayoutMkLst>
        </pc:sldLayoutChg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1398472509" sldId="2147483657"/>
          </pc:sldLayoutMkLst>
        </pc:sldLayoutChg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2689993312" sldId="2147483658"/>
          </pc:sldLayoutMkLst>
        </pc:sldLayoutChg>
        <pc:sldLayoutChg chg="setBg">
          <pc:chgData name="Jan Pieter Kuijper" userId="11dce61d2819b281" providerId="LiveId" clId="{9A69D8A5-20D7-44F1-B776-12121C70261E}" dt="2019-12-09T09:56:10.606" v="19"/>
          <pc:sldLayoutMkLst>
            <pc:docMk/>
            <pc:sldMasterMk cId="0" sldId="2147483648"/>
            <pc:sldLayoutMk cId="90001636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B876-A001-4403-ACC6-294ADAAE823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04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E9BE-8429-46D2-A57B-A7AF6BF1A5C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899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E7D04-5FCD-4231-AFAD-205E062AC08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0001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F4F3-BA11-49DE-A01E-E246339CE27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0829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8AE8-047D-4DE2-9477-DA35E9B1EE7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3787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9EE9-586F-47AC-AC26-180F0FAC2E0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528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773AD-B8C1-47B3-AFAF-D5C5374D26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5391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353FC-1629-4410-8FD4-88AEFE0EDE5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112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5F6C-8E8D-40F2-9B51-CFB70536E5A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394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7F9F5-1552-4750-A306-F81FBFA33F0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1594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4A09-B4AB-4CBD-9EFB-8981E0252F1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847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931426-3507-4E3A-8293-302F11DB3B5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185"/>
            <a:ext cx="9017000" cy="42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44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99"/>
            <a:ext cx="9017000" cy="32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3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1" y="635000"/>
            <a:ext cx="9015857" cy="32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7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0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6" y="634999"/>
            <a:ext cx="9010847" cy="32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1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1" y="635000"/>
            <a:ext cx="9015857" cy="32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9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9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99"/>
            <a:ext cx="9017000" cy="32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3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1" y="635000"/>
            <a:ext cx="9015857" cy="32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3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99"/>
            <a:ext cx="9017000" cy="32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434"/>
            <a:ext cx="9017000" cy="323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6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6" y="634999"/>
            <a:ext cx="9010847" cy="323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1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4" y="634999"/>
            <a:ext cx="9013251" cy="31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0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6650"/>
            <a:ext cx="9017000" cy="43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6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99"/>
            <a:ext cx="9017000" cy="32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3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40 (DNP) 	t. J.P. Kuijper;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1" y="635000"/>
            <a:ext cx="9015857" cy="32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5863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324</Words>
  <Application>Microsoft Office PowerPoint</Application>
  <PresentationFormat>Diavoorstelling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41</cp:revision>
  <dcterms:created xsi:type="dcterms:W3CDTF">2004-09-21T10:26:12Z</dcterms:created>
  <dcterms:modified xsi:type="dcterms:W3CDTF">2019-12-09T09:57:32Z</dcterms:modified>
</cp:coreProperties>
</file>