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7B876-A001-4403-ACC6-294ADAAE82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04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9E9BE-8429-46D2-A57B-A7AF6BF1A5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999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E7D04-5FCD-4231-AFAD-205E062AC0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0001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F4F3-BA11-49DE-A01E-E246339CE2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829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8AE8-047D-4DE2-9477-DA35E9B1EE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3787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C9EE9-586F-47AC-AC26-180F0FAC2E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528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773AD-B8C1-47B3-AFAF-D5C5374D26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391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353FC-1629-4410-8FD4-88AEFE0EDE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112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45F6C-8E8D-40F2-9B51-CFB70536E5A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394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7F9F5-1552-4750-A306-F81FBFA33F0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1594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74A09-B4AB-4CBD-9EFB-8981E0252F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9847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931426-3507-4E3A-8293-302F11DB3B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4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449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24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93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373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801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23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10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891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592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24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236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23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24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23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46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23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81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17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20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46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24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95863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90</Words>
  <Application>Microsoft Office PowerPoint</Application>
  <PresentationFormat>Diavoorstelling (4:3)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41</cp:revision>
  <dcterms:created xsi:type="dcterms:W3CDTF">2004-09-21T10:26:12Z</dcterms:created>
  <dcterms:modified xsi:type="dcterms:W3CDTF">2019-11-16T16:31:40Z</dcterms:modified>
</cp:coreProperties>
</file>