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25C4C-54F3-406C-89E2-20A8D2159AC1}" v="2" dt="2020-12-17T14:16:53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38" d="100"/>
          <a:sy n="38" d="100"/>
        </p:scale>
        <p:origin x="48" y="10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C425C4C-54F3-406C-89E2-20A8D2159AC1}"/>
    <pc:docChg chg="modSld">
      <pc:chgData name="Jan Pieter Kuijper" userId="11dce61d2819b281" providerId="LiveId" clId="{5C425C4C-54F3-406C-89E2-20A8D2159AC1}" dt="2020-12-17T14:16:53.308" v="1" actId="14826"/>
      <pc:docMkLst>
        <pc:docMk/>
      </pc:docMkLst>
      <pc:sldChg chg="modSp">
        <pc:chgData name="Jan Pieter Kuijper" userId="11dce61d2819b281" providerId="LiveId" clId="{5C425C4C-54F3-406C-89E2-20A8D2159AC1}" dt="2020-12-17T14:16:53.308" v="1" actId="14826"/>
        <pc:sldMkLst>
          <pc:docMk/>
          <pc:sldMk cId="0" sldId="259"/>
        </pc:sldMkLst>
        <pc:picChg chg="mod">
          <ac:chgData name="Jan Pieter Kuijper" userId="11dce61d2819b281" providerId="LiveId" clId="{5C425C4C-54F3-406C-89E2-20A8D2159AC1}" dt="2020-12-17T14:16:53.308" v="1" actId="14826"/>
          <ac:picMkLst>
            <pc:docMk/>
            <pc:sldMk cId="0" sldId="259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6A29C46A-19E9-4EC1-A59A-D24ECEF8279F}"/>
    <pc:docChg chg="modSld modMainMaster">
      <pc:chgData name="Jan Pieter Kuijper" userId="11dce61d2819b281" providerId="LiveId" clId="{6A29C46A-19E9-4EC1-A59A-D24ECEF8279F}" dt="2019-12-08T18:50:11.712" v="12" actId="207"/>
      <pc:docMkLst>
        <pc:docMk/>
      </pc:docMkLst>
      <pc:sldChg chg="modSp setBg">
        <pc:chgData name="Jan Pieter Kuijper" userId="11dce61d2819b281" providerId="LiveId" clId="{6A29C46A-19E9-4EC1-A59A-D24ECEF8279F}" dt="2019-12-08T18:49:46.937" v="8" actId="207"/>
        <pc:sldMkLst>
          <pc:docMk/>
          <pc:sldMk cId="0" sldId="258"/>
        </pc:sldMkLst>
        <pc:spChg chg="mod">
          <ac:chgData name="Jan Pieter Kuijper" userId="11dce61d2819b281" providerId="LiveId" clId="{6A29C46A-19E9-4EC1-A59A-D24ECEF8279F}" dt="2019-12-08T18:49:46.937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A29C46A-19E9-4EC1-A59A-D24ECEF8279F}" dt="2019-12-08T18:48:11.85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A29C46A-19E9-4EC1-A59A-D24ECEF8279F}" dt="2019-12-08T18:49:51.859" v="9" actId="207"/>
        <pc:sldMkLst>
          <pc:docMk/>
          <pc:sldMk cId="0" sldId="259"/>
        </pc:sldMkLst>
        <pc:spChg chg="mod">
          <ac:chgData name="Jan Pieter Kuijper" userId="11dce61d2819b281" providerId="LiveId" clId="{6A29C46A-19E9-4EC1-A59A-D24ECEF8279F}" dt="2019-12-08T18:49:51.859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6A29C46A-19E9-4EC1-A59A-D24ECEF8279F}" dt="2019-12-08T18:48:31.66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A29C46A-19E9-4EC1-A59A-D24ECEF8279F}" dt="2019-12-08T18:50:11.712" v="12" actId="207"/>
        <pc:sldMkLst>
          <pc:docMk/>
          <pc:sldMk cId="0" sldId="260"/>
        </pc:sldMkLst>
        <pc:spChg chg="mod">
          <ac:chgData name="Jan Pieter Kuijper" userId="11dce61d2819b281" providerId="LiveId" clId="{6A29C46A-19E9-4EC1-A59A-D24ECEF8279F}" dt="2019-12-08T18:50:11.712" v="12" actId="207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6A29C46A-19E9-4EC1-A59A-D24ECEF8279F}" dt="2019-12-08T18:49:16.758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A29C46A-19E9-4EC1-A59A-D24ECEF8279F}" dt="2019-12-08T18:50:06.202" v="11" actId="207"/>
        <pc:sldMkLst>
          <pc:docMk/>
          <pc:sldMk cId="0" sldId="261"/>
        </pc:sldMkLst>
        <pc:spChg chg="mod">
          <ac:chgData name="Jan Pieter Kuijper" userId="11dce61d2819b281" providerId="LiveId" clId="{6A29C46A-19E9-4EC1-A59A-D24ECEF8279F}" dt="2019-12-08T18:50:06.202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6A29C46A-19E9-4EC1-A59A-D24ECEF8279F}" dt="2019-12-08T18:48:58.708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A29C46A-19E9-4EC1-A59A-D24ECEF8279F}" dt="2019-12-08T18:49:58.431" v="10" actId="207"/>
        <pc:sldMkLst>
          <pc:docMk/>
          <pc:sldMk cId="0" sldId="262"/>
        </pc:sldMkLst>
        <pc:spChg chg="mod">
          <ac:chgData name="Jan Pieter Kuijper" userId="11dce61d2819b281" providerId="LiveId" clId="{6A29C46A-19E9-4EC1-A59A-D24ECEF8279F}" dt="2019-12-08T18:49:58.431" v="10" actId="207"/>
          <ac:spMkLst>
            <pc:docMk/>
            <pc:sldMk cId="0" sldId="262"/>
            <ac:spMk id="4098" creationId="{00000000-0000-0000-0000-000000000000}"/>
          </ac:spMkLst>
        </pc:spChg>
        <pc:picChg chg="mod">
          <ac:chgData name="Jan Pieter Kuijper" userId="11dce61d2819b281" providerId="LiveId" clId="{6A29C46A-19E9-4EC1-A59A-D24ECEF8279F}" dt="2019-12-08T18:48:45.779" v="2" actId="14826"/>
          <ac:picMkLst>
            <pc:docMk/>
            <pc:sldMk cId="0" sldId="262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A29C46A-19E9-4EC1-A59A-D24ECEF8279F}" dt="2019-12-08T18:49:28.233" v="6"/>
        <pc:sldMasterMkLst>
          <pc:docMk/>
          <pc:sldMasterMk cId="0" sldId="2147483648"/>
        </pc:sldMasterMkLst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678175063" sldId="2147483649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062112951" sldId="2147483650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781791839" sldId="2147483651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3437925952" sldId="2147483652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678993286" sldId="2147483653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3548917867" sldId="2147483654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097475436" sldId="2147483655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124221444" sldId="2147483656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3830208917" sldId="2147483657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1055988404" sldId="2147483658"/>
          </pc:sldLayoutMkLst>
        </pc:sldLayoutChg>
        <pc:sldLayoutChg chg="setBg">
          <pc:chgData name="Jan Pieter Kuijper" userId="11dce61d2819b281" providerId="LiveId" clId="{6A29C46A-19E9-4EC1-A59A-D24ECEF8279F}" dt="2019-12-08T18:49:28.233" v="6"/>
          <pc:sldLayoutMkLst>
            <pc:docMk/>
            <pc:sldMasterMk cId="0" sldId="2147483648"/>
            <pc:sldLayoutMk cId="42601127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5F59-11E5-44BE-8928-CBF71E1ADF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17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0E6D1-22DF-447E-A3EF-23C857B861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598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45B9B-8510-4963-A0EA-111A9C6926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011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5C8C-3140-4632-80C3-5A21D12EF2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211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A85C-CF29-41B2-9650-EC7D7951CC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179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37DB4-F2C2-4D25-9F02-D763C8B354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792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2671-1284-4E9F-909D-300FBB78F3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99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B0D4-3E89-4C7B-AA03-A27458452C6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891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A9D2-DBB3-4518-B6DF-09A7BC44D6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747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5E3F0-A3A6-4895-9D70-BEA2B8BBE2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422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001A-8227-4FAD-9E5C-96CFA34705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302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85232C1-49E9-4303-8935-E0A8E6562B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96494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88" y="635000"/>
            <a:ext cx="9015224" cy="504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23" y="635000"/>
            <a:ext cx="9015752" cy="506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440"/>
            <a:ext cx="9017000" cy="506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23" y="635000"/>
            <a:ext cx="9015753" cy="506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23" y="635000"/>
            <a:ext cx="9015753" cy="506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105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2020-12-17T14:16:54Z</dcterms:modified>
</cp:coreProperties>
</file>