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80" d="100"/>
          <a:sy n="80" d="100"/>
        </p:scale>
        <p:origin x="7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5F59-11E5-44BE-8928-CBF71E1ADF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17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0E6D1-22DF-447E-A3EF-23C857B861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59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45B9B-8510-4963-A0EA-111A9C692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011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45C8C-3140-4632-80C3-5A21D12EF2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211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A85C-CF29-41B2-9650-EC7D7951CC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179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7DB4-F2C2-4D25-9F02-D763C8B354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792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2671-1284-4E9F-909D-300FBB78F3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899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B0D4-3E89-4C7B-AA03-A27458452C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891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A9D2-DBB3-4518-B6DF-09A7BC44D6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74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5E3F0-A3A6-4895-9D70-BEA2B8BBE2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422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001A-8227-4FAD-9E5C-96CFA34705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02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85232C1-49E9-4303-8935-E0A8E6562B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4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6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6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6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6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2020-12-17T14:00:17Z</dcterms:modified>
</cp:coreProperties>
</file>