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BCBC8-B82C-49C3-8A79-766E725C13C6}" v="1" dt="2020-12-17T10:58:35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31" d="100"/>
          <a:sy n="31" d="100"/>
        </p:scale>
        <p:origin x="19" y="10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59BCBC8-B82C-49C3-8A79-766E725C13C6}"/>
    <pc:docChg chg="modSld">
      <pc:chgData name="Jan Pieter Kuijper" userId="11dce61d2819b281" providerId="LiveId" clId="{159BCBC8-B82C-49C3-8A79-766E725C13C6}" dt="2020-12-17T10:58:35.907" v="0" actId="14826"/>
      <pc:docMkLst>
        <pc:docMk/>
      </pc:docMkLst>
      <pc:sldChg chg="modSp">
        <pc:chgData name="Jan Pieter Kuijper" userId="11dce61d2819b281" providerId="LiveId" clId="{159BCBC8-B82C-49C3-8A79-766E725C13C6}" dt="2020-12-17T10:58:35.907" v="0" actId="14826"/>
        <pc:sldMkLst>
          <pc:docMk/>
          <pc:sldMk cId="0" sldId="266"/>
        </pc:sldMkLst>
        <pc:picChg chg="mod">
          <ac:chgData name="Jan Pieter Kuijper" userId="11dce61d2819b281" providerId="LiveId" clId="{159BCBC8-B82C-49C3-8A79-766E725C13C6}" dt="2020-12-17T10:58:35.907" v="0" actId="14826"/>
          <ac:picMkLst>
            <pc:docMk/>
            <pc:sldMk cId="0" sldId="266"/>
            <ac:picMk id="10243" creationId="{00000000-0000-0000-0000-000000000000}"/>
          </ac:picMkLst>
        </pc:picChg>
      </pc:sldChg>
    </pc:docChg>
  </pc:docChgLst>
  <pc:docChgLst>
    <pc:chgData name="Jan Pieter Kuijper" userId="11dce61d2819b281" providerId="LiveId" clId="{44803021-0BB2-4FF4-84D6-0EE29C3DBE73}"/>
    <pc:docChg chg="modSld modMainMaster">
      <pc:chgData name="Jan Pieter Kuijper" userId="11dce61d2819b281" providerId="LiveId" clId="{44803021-0BB2-4FF4-84D6-0EE29C3DBE73}" dt="2020-02-03T09:31:23.212" v="25" actId="207"/>
      <pc:docMkLst>
        <pc:docMk/>
      </pc:docMkLst>
      <pc:sldChg chg="modSp setBg">
        <pc:chgData name="Jan Pieter Kuijper" userId="11dce61d2819b281" providerId="LiveId" clId="{44803021-0BB2-4FF4-84D6-0EE29C3DBE73}" dt="2020-02-03T09:30:35.353" v="14" actId="207"/>
        <pc:sldMkLst>
          <pc:docMk/>
          <pc:sldMk cId="0" sldId="258"/>
        </pc:sldMkLst>
        <pc:spChg chg="mod">
          <ac:chgData name="Jan Pieter Kuijper" userId="11dce61d2819b281" providerId="LiveId" clId="{44803021-0BB2-4FF4-84D6-0EE29C3DBE73}" dt="2020-02-03T09:30:35.353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8:14.030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0:40.433" v="15" actId="207"/>
        <pc:sldMkLst>
          <pc:docMk/>
          <pc:sldMk cId="0" sldId="259"/>
        </pc:sldMkLst>
        <pc:spChg chg="mod">
          <ac:chgData name="Jan Pieter Kuijper" userId="11dce61d2819b281" providerId="LiveId" clId="{44803021-0BB2-4FF4-84D6-0EE29C3DBE73}" dt="2020-02-03T09:30:40.433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8:24.548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0:45.116" v="16" actId="207"/>
        <pc:sldMkLst>
          <pc:docMk/>
          <pc:sldMk cId="0" sldId="260"/>
        </pc:sldMkLst>
        <pc:spChg chg="mod">
          <ac:chgData name="Jan Pieter Kuijper" userId="11dce61d2819b281" providerId="LiveId" clId="{44803021-0BB2-4FF4-84D6-0EE29C3DBE73}" dt="2020-02-03T09:30:45.116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8:35.364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0:49.064" v="17" actId="207"/>
        <pc:sldMkLst>
          <pc:docMk/>
          <pc:sldMk cId="0" sldId="261"/>
        </pc:sldMkLst>
        <pc:spChg chg="mod">
          <ac:chgData name="Jan Pieter Kuijper" userId="11dce61d2819b281" providerId="LiveId" clId="{44803021-0BB2-4FF4-84D6-0EE29C3DBE73}" dt="2020-02-03T09:30:49.064" v="17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8:46.650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0:53.202" v="18" actId="207"/>
        <pc:sldMkLst>
          <pc:docMk/>
          <pc:sldMk cId="0" sldId="262"/>
        </pc:sldMkLst>
        <pc:spChg chg="mod">
          <ac:chgData name="Jan Pieter Kuijper" userId="11dce61d2819b281" providerId="LiveId" clId="{44803021-0BB2-4FF4-84D6-0EE29C3DBE73}" dt="2020-02-03T09:30:53.202" v="18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8:57.602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0:57.521" v="19" actId="207"/>
        <pc:sldMkLst>
          <pc:docMk/>
          <pc:sldMk cId="0" sldId="263"/>
        </pc:sldMkLst>
        <pc:spChg chg="mod">
          <ac:chgData name="Jan Pieter Kuijper" userId="11dce61d2819b281" providerId="LiveId" clId="{44803021-0BB2-4FF4-84D6-0EE29C3DBE73}" dt="2020-02-03T09:30:57.521" v="19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9:09.472" v="5" actId="14826"/>
          <ac:picMkLst>
            <pc:docMk/>
            <pc:sldMk cId="0" sldId="263"/>
            <ac:picMk id="7171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01.506" v="20" actId="207"/>
        <pc:sldMkLst>
          <pc:docMk/>
          <pc:sldMk cId="0" sldId="264"/>
        </pc:sldMkLst>
        <pc:spChg chg="mod">
          <ac:chgData name="Jan Pieter Kuijper" userId="11dce61d2819b281" providerId="LiveId" clId="{44803021-0BB2-4FF4-84D6-0EE29C3DBE73}" dt="2020-02-03T09:31:01.506" v="20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9:22.006" v="6" actId="14826"/>
          <ac:picMkLst>
            <pc:docMk/>
            <pc:sldMk cId="0" sldId="264"/>
            <ac:picMk id="8195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05.649" v="21" actId="207"/>
        <pc:sldMkLst>
          <pc:docMk/>
          <pc:sldMk cId="0" sldId="265"/>
        </pc:sldMkLst>
        <pc:spChg chg="mod">
          <ac:chgData name="Jan Pieter Kuijper" userId="11dce61d2819b281" providerId="LiveId" clId="{44803021-0BB2-4FF4-84D6-0EE29C3DBE73}" dt="2020-02-03T09:31:05.649" v="21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9:32.585" v="7" actId="14826"/>
          <ac:picMkLst>
            <pc:docMk/>
            <pc:sldMk cId="0" sldId="265"/>
            <ac:picMk id="9219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09.979" v="22" actId="207"/>
        <pc:sldMkLst>
          <pc:docMk/>
          <pc:sldMk cId="0" sldId="266"/>
        </pc:sldMkLst>
        <pc:spChg chg="mod">
          <ac:chgData name="Jan Pieter Kuijper" userId="11dce61d2819b281" providerId="LiveId" clId="{44803021-0BB2-4FF4-84D6-0EE29C3DBE73}" dt="2020-02-03T09:31:09.979" v="22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9:43.155" v="8" actId="14826"/>
          <ac:picMkLst>
            <pc:docMk/>
            <pc:sldMk cId="0" sldId="266"/>
            <ac:picMk id="10243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14.089" v="23" actId="207"/>
        <pc:sldMkLst>
          <pc:docMk/>
          <pc:sldMk cId="0" sldId="267"/>
        </pc:sldMkLst>
        <pc:spChg chg="mod">
          <ac:chgData name="Jan Pieter Kuijper" userId="11dce61d2819b281" providerId="LiveId" clId="{44803021-0BB2-4FF4-84D6-0EE29C3DBE73}" dt="2020-02-03T09:31:14.089" v="23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29:54.186" v="9" actId="14826"/>
          <ac:picMkLst>
            <pc:docMk/>
            <pc:sldMk cId="0" sldId="267"/>
            <ac:picMk id="11267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18.519" v="24" actId="207"/>
        <pc:sldMkLst>
          <pc:docMk/>
          <pc:sldMk cId="0" sldId="268"/>
        </pc:sldMkLst>
        <pc:spChg chg="mod">
          <ac:chgData name="Jan Pieter Kuijper" userId="11dce61d2819b281" providerId="LiveId" clId="{44803021-0BB2-4FF4-84D6-0EE29C3DBE73}" dt="2020-02-03T09:31:18.519" v="24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30:05.779" v="10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4803021-0BB2-4FF4-84D6-0EE29C3DBE73}" dt="2020-02-03T09:31:23.212" v="25" actId="207"/>
        <pc:sldMkLst>
          <pc:docMk/>
          <pc:sldMk cId="0" sldId="269"/>
        </pc:sldMkLst>
        <pc:spChg chg="mod">
          <ac:chgData name="Jan Pieter Kuijper" userId="11dce61d2819b281" providerId="LiveId" clId="{44803021-0BB2-4FF4-84D6-0EE29C3DBE73}" dt="2020-02-03T09:31:23.212" v="25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44803021-0BB2-4FF4-84D6-0EE29C3DBE73}" dt="2020-02-03T09:30:17.070" v="11" actId="14826"/>
          <ac:picMkLst>
            <pc:docMk/>
            <pc:sldMk cId="0" sldId="269"/>
            <ac:picMk id="13315" creationId="{00000000-0000-0000-0000-000000000000}"/>
          </ac:picMkLst>
        </pc:picChg>
      </pc:sldChg>
      <pc:sldMasterChg chg="setBg modSldLayout">
        <pc:chgData name="Jan Pieter Kuijper" userId="11dce61d2819b281" providerId="LiveId" clId="{44803021-0BB2-4FF4-84D6-0EE29C3DBE73}" dt="2020-02-03T09:30:29.879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1364211872" sldId="2147483649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632190948" sldId="2147483650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4185774704" sldId="2147483651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396887720" sldId="2147483652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2783670618" sldId="2147483653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3636470243" sldId="2147483654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3943077357" sldId="2147483655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4066822019" sldId="2147483656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2031836106" sldId="2147483657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2520741330" sldId="2147483658"/>
          </pc:sldLayoutMkLst>
        </pc:sldLayoutChg>
        <pc:sldLayoutChg chg="setBg">
          <pc:chgData name="Jan Pieter Kuijper" userId="11dce61d2819b281" providerId="LiveId" clId="{44803021-0BB2-4FF4-84D6-0EE29C3DBE73}" dt="2020-02-03T09:30:29.879" v="13"/>
          <pc:sldLayoutMkLst>
            <pc:docMk/>
            <pc:sldMasterMk cId="0" sldId="2147483648"/>
            <pc:sldLayoutMk cId="26631060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B1317-57CB-4E9D-BD88-3C037DAA38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421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D6DD-2C9A-49C3-837C-FB426323D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074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2349-8082-487E-AF2C-C374610DB9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3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51541-E691-4C9D-AA87-DA2C19A96B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19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D6D7-242D-4D3F-B3B4-8CDC4D1D62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577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D553-C30D-4128-993F-FF113D33CC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88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B686-983D-4C37-8F29-AA7F7EB786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367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DE55F-A494-4B27-8DE6-C1BE6CD505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647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BA35-A960-4998-BC60-E8B2EEED42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307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5F7F-023F-4628-806E-C8060FB5B8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68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F382C-0DC6-4B59-B4D3-7AE1D69B48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183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44ADB05-91A7-4DEC-B0C0-F9AC5DAC0D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21" y="634999"/>
            <a:ext cx="8635157" cy="33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825" y="635000"/>
            <a:ext cx="8624349" cy="330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252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2020-12-17T10:58:38Z</dcterms:modified>
</cp:coreProperties>
</file>