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A87FE8-C8C0-4B7B-8AFD-9F76F5CA39B0}" v="3" dt="2022-06-12T10:04:36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52" autoAdjust="0"/>
    <p:restoredTop sz="90929"/>
  </p:normalViewPr>
  <p:slideViewPr>
    <p:cSldViewPr>
      <p:cViewPr varScale="1">
        <p:scale>
          <a:sx n="52" d="100"/>
          <a:sy n="52" d="100"/>
        </p:scale>
        <p:origin x="5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77736FB3-6813-4FD7-93FD-5AA64ADEF4DB}"/>
    <pc:docChg chg="modSld modMainMaster">
      <pc:chgData name="Jan Pieter Kuijper" userId="11dce61d2819b281" providerId="LiveId" clId="{77736FB3-6813-4FD7-93FD-5AA64ADEF4DB}" dt="2020-02-03T14:15:17.716" v="45" actId="207"/>
      <pc:docMkLst>
        <pc:docMk/>
      </pc:docMkLst>
      <pc:sldChg chg="modSp setBg">
        <pc:chgData name="Jan Pieter Kuijper" userId="11dce61d2819b281" providerId="LiveId" clId="{77736FB3-6813-4FD7-93FD-5AA64ADEF4DB}" dt="2020-02-03T14:13:59.637" v="25" actId="207"/>
        <pc:sldMkLst>
          <pc:docMk/>
          <pc:sldMk cId="0" sldId="258"/>
        </pc:sldMkLst>
        <pc:spChg chg="mod">
          <ac:chgData name="Jan Pieter Kuijper" userId="11dce61d2819b281" providerId="LiveId" clId="{77736FB3-6813-4FD7-93FD-5AA64ADEF4DB}" dt="2020-02-03T14:13:59.637" v="25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09:51.102" v="0" actId="14826"/>
          <ac:picMkLst>
            <pc:docMk/>
            <pc:sldMk cId="0" sldId="25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03.797" v="26" actId="207"/>
        <pc:sldMkLst>
          <pc:docMk/>
          <pc:sldMk cId="0" sldId="259"/>
        </pc:sldMkLst>
        <pc:spChg chg="mod">
          <ac:chgData name="Jan Pieter Kuijper" userId="11dce61d2819b281" providerId="LiveId" clId="{77736FB3-6813-4FD7-93FD-5AA64ADEF4DB}" dt="2020-02-03T14:14:03.797" v="26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0:04.252" v="1" actId="14826"/>
          <ac:picMkLst>
            <pc:docMk/>
            <pc:sldMk cId="0" sldId="25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07.593" v="27" actId="207"/>
        <pc:sldMkLst>
          <pc:docMk/>
          <pc:sldMk cId="0" sldId="260"/>
        </pc:sldMkLst>
        <pc:spChg chg="mod">
          <ac:chgData name="Jan Pieter Kuijper" userId="11dce61d2819b281" providerId="LiveId" clId="{77736FB3-6813-4FD7-93FD-5AA64ADEF4DB}" dt="2020-02-03T14:14:07.593" v="27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0:14.655" v="2" actId="14826"/>
          <ac:picMkLst>
            <pc:docMk/>
            <pc:sldMk cId="0" sldId="26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11.626" v="28" actId="207"/>
        <pc:sldMkLst>
          <pc:docMk/>
          <pc:sldMk cId="0" sldId="261"/>
        </pc:sldMkLst>
        <pc:spChg chg="mod">
          <ac:chgData name="Jan Pieter Kuijper" userId="11dce61d2819b281" providerId="LiveId" clId="{77736FB3-6813-4FD7-93FD-5AA64ADEF4DB}" dt="2020-02-03T14:14:11.626" v="28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0:24.572" v="3" actId="14826"/>
          <ac:picMkLst>
            <pc:docMk/>
            <pc:sldMk cId="0" sldId="26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15.464" v="29" actId="207"/>
        <pc:sldMkLst>
          <pc:docMk/>
          <pc:sldMk cId="3025190516" sldId="262"/>
        </pc:sldMkLst>
        <pc:spChg chg="mod">
          <ac:chgData name="Jan Pieter Kuijper" userId="11dce61d2819b281" providerId="LiveId" clId="{77736FB3-6813-4FD7-93FD-5AA64ADEF4DB}" dt="2020-02-03T14:14:15.464" v="29" actId="207"/>
          <ac:spMkLst>
            <pc:docMk/>
            <pc:sldMk cId="3025190516" sldId="262"/>
            <ac:spMk id="2050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0:35.771" v="5" actId="14826"/>
          <ac:picMkLst>
            <pc:docMk/>
            <pc:sldMk cId="3025190516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20.359" v="30" actId="207"/>
        <pc:sldMkLst>
          <pc:docMk/>
          <pc:sldMk cId="2557449113" sldId="263"/>
        </pc:sldMkLst>
        <pc:spChg chg="mod">
          <ac:chgData name="Jan Pieter Kuijper" userId="11dce61d2819b281" providerId="LiveId" clId="{77736FB3-6813-4FD7-93FD-5AA64ADEF4DB}" dt="2020-02-03T14:14:20.359" v="30" actId="207"/>
          <ac:spMkLst>
            <pc:docMk/>
            <pc:sldMk cId="2557449113" sldId="263"/>
            <ac:spMk id="3074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0:46.412" v="6" actId="14826"/>
          <ac:picMkLst>
            <pc:docMk/>
            <pc:sldMk cId="2557449113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24.681" v="31" actId="207"/>
        <pc:sldMkLst>
          <pc:docMk/>
          <pc:sldMk cId="4130244054" sldId="264"/>
        </pc:sldMkLst>
        <pc:spChg chg="mod">
          <ac:chgData name="Jan Pieter Kuijper" userId="11dce61d2819b281" providerId="LiveId" clId="{77736FB3-6813-4FD7-93FD-5AA64ADEF4DB}" dt="2020-02-03T14:14:24.681" v="31" actId="207"/>
          <ac:spMkLst>
            <pc:docMk/>
            <pc:sldMk cId="4130244054" sldId="264"/>
            <ac:spMk id="4098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0:58.135" v="7" actId="14826"/>
          <ac:picMkLst>
            <pc:docMk/>
            <pc:sldMk cId="4130244054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29.923" v="32" actId="207"/>
        <pc:sldMkLst>
          <pc:docMk/>
          <pc:sldMk cId="1106552" sldId="265"/>
        </pc:sldMkLst>
        <pc:spChg chg="mod">
          <ac:chgData name="Jan Pieter Kuijper" userId="11dce61d2819b281" providerId="LiveId" clId="{77736FB3-6813-4FD7-93FD-5AA64ADEF4DB}" dt="2020-02-03T14:14:29.923" v="32" actId="207"/>
          <ac:spMkLst>
            <pc:docMk/>
            <pc:sldMk cId="1106552" sldId="265"/>
            <ac:spMk id="5122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1:08.097" v="8" actId="14826"/>
          <ac:picMkLst>
            <pc:docMk/>
            <pc:sldMk cId="1106552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33.798" v="33" actId="207"/>
        <pc:sldMkLst>
          <pc:docMk/>
          <pc:sldMk cId="22553244" sldId="266"/>
        </pc:sldMkLst>
        <pc:spChg chg="mod">
          <ac:chgData name="Jan Pieter Kuijper" userId="11dce61d2819b281" providerId="LiveId" clId="{77736FB3-6813-4FD7-93FD-5AA64ADEF4DB}" dt="2020-02-03T14:14:33.798" v="33" actId="207"/>
          <ac:spMkLst>
            <pc:docMk/>
            <pc:sldMk cId="22553244" sldId="266"/>
            <ac:spMk id="2050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1:22.162" v="9" actId="14826"/>
          <ac:picMkLst>
            <pc:docMk/>
            <pc:sldMk cId="22553244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37.676" v="34" actId="207"/>
        <pc:sldMkLst>
          <pc:docMk/>
          <pc:sldMk cId="3673162447" sldId="267"/>
        </pc:sldMkLst>
        <pc:spChg chg="mod">
          <ac:chgData name="Jan Pieter Kuijper" userId="11dce61d2819b281" providerId="LiveId" clId="{77736FB3-6813-4FD7-93FD-5AA64ADEF4DB}" dt="2020-02-03T14:14:37.676" v="34" actId="207"/>
          <ac:spMkLst>
            <pc:docMk/>
            <pc:sldMk cId="3673162447" sldId="267"/>
            <ac:spMk id="3074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1:31.827" v="10" actId="14826"/>
          <ac:picMkLst>
            <pc:docMk/>
            <pc:sldMk cId="3673162447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42.059" v="35" actId="207"/>
        <pc:sldMkLst>
          <pc:docMk/>
          <pc:sldMk cId="4050014565" sldId="268"/>
        </pc:sldMkLst>
        <pc:spChg chg="mod">
          <ac:chgData name="Jan Pieter Kuijper" userId="11dce61d2819b281" providerId="LiveId" clId="{77736FB3-6813-4FD7-93FD-5AA64ADEF4DB}" dt="2020-02-03T14:14:42.059" v="35" actId="207"/>
          <ac:spMkLst>
            <pc:docMk/>
            <pc:sldMk cId="4050014565" sldId="268"/>
            <ac:spMk id="4098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1:42.323" v="11" actId="14826"/>
          <ac:picMkLst>
            <pc:docMk/>
            <pc:sldMk cId="4050014565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45.994" v="36" actId="207"/>
        <pc:sldMkLst>
          <pc:docMk/>
          <pc:sldMk cId="1467791929" sldId="269"/>
        </pc:sldMkLst>
        <pc:spChg chg="mod">
          <ac:chgData name="Jan Pieter Kuijper" userId="11dce61d2819b281" providerId="LiveId" clId="{77736FB3-6813-4FD7-93FD-5AA64ADEF4DB}" dt="2020-02-03T14:14:45.994" v="36" actId="207"/>
          <ac:spMkLst>
            <pc:docMk/>
            <pc:sldMk cId="1467791929" sldId="269"/>
            <ac:spMk id="5122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1:52.063" v="12" actId="14826"/>
          <ac:picMkLst>
            <pc:docMk/>
            <pc:sldMk cId="1467791929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49.973" v="37" actId="207"/>
        <pc:sldMkLst>
          <pc:docMk/>
          <pc:sldMk cId="2470223911" sldId="270"/>
        </pc:sldMkLst>
        <pc:spChg chg="mod">
          <ac:chgData name="Jan Pieter Kuijper" userId="11dce61d2819b281" providerId="LiveId" clId="{77736FB3-6813-4FD7-93FD-5AA64ADEF4DB}" dt="2020-02-03T14:14:49.973" v="37" actId="207"/>
          <ac:spMkLst>
            <pc:docMk/>
            <pc:sldMk cId="2470223911" sldId="270"/>
            <ac:spMk id="2050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2:13.960" v="13" actId="14826"/>
          <ac:picMkLst>
            <pc:docMk/>
            <pc:sldMk cId="2470223911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54.597" v="39" actId="207"/>
        <pc:sldMkLst>
          <pc:docMk/>
          <pc:sldMk cId="464069436" sldId="271"/>
        </pc:sldMkLst>
        <pc:spChg chg="mod">
          <ac:chgData name="Jan Pieter Kuijper" userId="11dce61d2819b281" providerId="LiveId" clId="{77736FB3-6813-4FD7-93FD-5AA64ADEF4DB}" dt="2020-02-03T14:14:54.597" v="39" actId="207"/>
          <ac:spMkLst>
            <pc:docMk/>
            <pc:sldMk cId="464069436" sldId="271"/>
            <ac:spMk id="3074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2:25.445" v="14" actId="14826"/>
          <ac:picMkLst>
            <pc:docMk/>
            <pc:sldMk cId="464069436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4:58.503" v="40" actId="207"/>
        <pc:sldMkLst>
          <pc:docMk/>
          <pc:sldMk cId="4064717889" sldId="272"/>
        </pc:sldMkLst>
        <pc:spChg chg="mod">
          <ac:chgData name="Jan Pieter Kuijper" userId="11dce61d2819b281" providerId="LiveId" clId="{77736FB3-6813-4FD7-93FD-5AA64ADEF4DB}" dt="2020-02-03T14:14:58.503" v="40" actId="207"/>
          <ac:spMkLst>
            <pc:docMk/>
            <pc:sldMk cId="4064717889" sldId="272"/>
            <ac:spMk id="4098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2:36.925" v="15" actId="14826"/>
          <ac:picMkLst>
            <pc:docMk/>
            <pc:sldMk cId="4064717889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5:02.800" v="41" actId="207"/>
        <pc:sldMkLst>
          <pc:docMk/>
          <pc:sldMk cId="2290885616" sldId="273"/>
        </pc:sldMkLst>
        <pc:spChg chg="mod">
          <ac:chgData name="Jan Pieter Kuijper" userId="11dce61d2819b281" providerId="LiveId" clId="{77736FB3-6813-4FD7-93FD-5AA64ADEF4DB}" dt="2020-02-03T14:15:02.800" v="41" actId="207"/>
          <ac:spMkLst>
            <pc:docMk/>
            <pc:sldMk cId="2290885616" sldId="273"/>
            <ac:spMk id="5122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2:47.250" v="16" actId="14826"/>
          <ac:picMkLst>
            <pc:docMk/>
            <pc:sldMk cId="2290885616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5:06.618" v="42" actId="207"/>
        <pc:sldMkLst>
          <pc:docMk/>
          <pc:sldMk cId="3892073981" sldId="274"/>
        </pc:sldMkLst>
        <pc:spChg chg="mod">
          <ac:chgData name="Jan Pieter Kuijper" userId="11dce61d2819b281" providerId="LiveId" clId="{77736FB3-6813-4FD7-93FD-5AA64ADEF4DB}" dt="2020-02-03T14:15:06.618" v="42" actId="207"/>
          <ac:spMkLst>
            <pc:docMk/>
            <pc:sldMk cId="3892073981" sldId="274"/>
            <ac:spMk id="2050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2:57.612" v="17" actId="14826"/>
          <ac:picMkLst>
            <pc:docMk/>
            <pc:sldMk cId="3892073981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5:10.253" v="43" actId="207"/>
        <pc:sldMkLst>
          <pc:docMk/>
          <pc:sldMk cId="1030679113" sldId="275"/>
        </pc:sldMkLst>
        <pc:spChg chg="mod">
          <ac:chgData name="Jan Pieter Kuijper" userId="11dce61d2819b281" providerId="LiveId" clId="{77736FB3-6813-4FD7-93FD-5AA64ADEF4DB}" dt="2020-02-03T14:15:10.253" v="43" actId="207"/>
          <ac:spMkLst>
            <pc:docMk/>
            <pc:sldMk cId="1030679113" sldId="275"/>
            <ac:spMk id="3074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3:07.587" v="18" actId="14826"/>
          <ac:picMkLst>
            <pc:docMk/>
            <pc:sldMk cId="1030679113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5:14" v="44" actId="207"/>
        <pc:sldMkLst>
          <pc:docMk/>
          <pc:sldMk cId="3863915644" sldId="276"/>
        </pc:sldMkLst>
        <pc:spChg chg="mod">
          <ac:chgData name="Jan Pieter Kuijper" userId="11dce61d2819b281" providerId="LiveId" clId="{77736FB3-6813-4FD7-93FD-5AA64ADEF4DB}" dt="2020-02-03T14:15:14" v="44" actId="207"/>
          <ac:spMkLst>
            <pc:docMk/>
            <pc:sldMk cId="3863915644" sldId="276"/>
            <ac:spMk id="4098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3:35.754" v="21" actId="14826"/>
          <ac:picMkLst>
            <pc:docMk/>
            <pc:sldMk cId="3863915644" sldId="27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7736FB3-6813-4FD7-93FD-5AA64ADEF4DB}" dt="2020-02-03T14:15:17.716" v="45" actId="207"/>
        <pc:sldMkLst>
          <pc:docMk/>
          <pc:sldMk cId="2820975759" sldId="277"/>
        </pc:sldMkLst>
        <pc:spChg chg="mod">
          <ac:chgData name="Jan Pieter Kuijper" userId="11dce61d2819b281" providerId="LiveId" clId="{77736FB3-6813-4FD7-93FD-5AA64ADEF4DB}" dt="2020-02-03T14:15:17.716" v="45" actId="207"/>
          <ac:spMkLst>
            <pc:docMk/>
            <pc:sldMk cId="2820975759" sldId="277"/>
            <ac:spMk id="5122" creationId="{00000000-0000-0000-0000-000000000000}"/>
          </ac:spMkLst>
        </pc:spChg>
        <pc:picChg chg="mod">
          <ac:chgData name="Jan Pieter Kuijper" userId="11dce61d2819b281" providerId="LiveId" clId="{77736FB3-6813-4FD7-93FD-5AA64ADEF4DB}" dt="2020-02-03T14:13:41.584" v="22" actId="14826"/>
          <ac:picMkLst>
            <pc:docMk/>
            <pc:sldMk cId="2820975759" sldId="277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77736FB3-6813-4FD7-93FD-5AA64ADEF4DB}" dt="2020-02-03T14:13:55.182" v="24"/>
        <pc:sldMasterMkLst>
          <pc:docMk/>
          <pc:sldMasterMk cId="0" sldId="2147483648"/>
        </pc:sldMasterMkLst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3107101873" sldId="2147483649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786377082" sldId="2147483650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3608869176" sldId="2147483651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3041087016" sldId="2147483652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2780066412" sldId="2147483653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4193259053" sldId="2147483654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1897684544" sldId="2147483655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2809288260" sldId="2147483656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2558424084" sldId="2147483657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3536966315" sldId="2147483658"/>
          </pc:sldLayoutMkLst>
        </pc:sldLayoutChg>
        <pc:sldLayoutChg chg="setBg">
          <pc:chgData name="Jan Pieter Kuijper" userId="11dce61d2819b281" providerId="LiveId" clId="{77736FB3-6813-4FD7-93FD-5AA64ADEF4DB}" dt="2020-02-03T14:13:55.182" v="24"/>
          <pc:sldLayoutMkLst>
            <pc:docMk/>
            <pc:sldMasterMk cId="0" sldId="2147483648"/>
            <pc:sldLayoutMk cId="2512219393" sldId="2147483659"/>
          </pc:sldLayoutMkLst>
        </pc:sldLayoutChg>
      </pc:sldMasterChg>
    </pc:docChg>
  </pc:docChgLst>
  <pc:docChgLst>
    <pc:chgData name="Jan Pieter Kuijper" userId="11dce61d2819b281" providerId="LiveId" clId="{763A0B70-A781-4C64-8F92-8A7D6B5BF22F}"/>
    <pc:docChg chg="modSld">
      <pc:chgData name="Jan Pieter Kuijper" userId="11dce61d2819b281" providerId="LiveId" clId="{763A0B70-A781-4C64-8F92-8A7D6B5BF22F}" dt="2020-12-17T10:55:52.132" v="0" actId="14826"/>
      <pc:docMkLst>
        <pc:docMk/>
      </pc:docMkLst>
      <pc:sldChg chg="modSp">
        <pc:chgData name="Jan Pieter Kuijper" userId="11dce61d2819b281" providerId="LiveId" clId="{763A0B70-A781-4C64-8F92-8A7D6B5BF22F}" dt="2020-12-17T10:55:52.132" v="0" actId="14826"/>
        <pc:sldMkLst>
          <pc:docMk/>
          <pc:sldMk cId="0" sldId="258"/>
        </pc:sldMkLst>
        <pc:picChg chg="mod">
          <ac:chgData name="Jan Pieter Kuijper" userId="11dce61d2819b281" providerId="LiveId" clId="{763A0B70-A781-4C64-8F92-8A7D6B5BF22F}" dt="2020-12-17T10:55:52.132" v="0" actId="14826"/>
          <ac:picMkLst>
            <pc:docMk/>
            <pc:sldMk cId="0" sldId="258"/>
            <ac:picMk id="3" creationId="{00000000-0000-0000-0000-000000000000}"/>
          </ac:picMkLst>
        </pc:picChg>
      </pc:sldChg>
    </pc:docChg>
  </pc:docChgLst>
  <pc:docChgLst>
    <pc:chgData name="Jan Pieter Kuijper" userId="11dce61d2819b281" providerId="LiveId" clId="{2EA87FE8-C8C0-4B7B-8AFD-9F76F5CA39B0}"/>
    <pc:docChg chg="modSld">
      <pc:chgData name="Jan Pieter Kuijper" userId="11dce61d2819b281" providerId="LiveId" clId="{2EA87FE8-C8C0-4B7B-8AFD-9F76F5CA39B0}" dt="2022-06-12T10:04:36.346" v="2" actId="14100"/>
      <pc:docMkLst>
        <pc:docMk/>
      </pc:docMkLst>
      <pc:sldChg chg="modSp">
        <pc:chgData name="Jan Pieter Kuijper" userId="11dce61d2819b281" providerId="LiveId" clId="{2EA87FE8-C8C0-4B7B-8AFD-9F76F5CA39B0}" dt="2022-06-12T10:04:36.346" v="2" actId="14100"/>
        <pc:sldMkLst>
          <pc:docMk/>
          <pc:sldMk cId="4050014565" sldId="268"/>
        </pc:sldMkLst>
        <pc:picChg chg="mod">
          <ac:chgData name="Jan Pieter Kuijper" userId="11dce61d2819b281" providerId="LiveId" clId="{2EA87FE8-C8C0-4B7B-8AFD-9F76F5CA39B0}" dt="2022-06-12T10:04:36.346" v="2" actId="14100"/>
          <ac:picMkLst>
            <pc:docMk/>
            <pc:sldMk cId="4050014565" sldId="26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B6F5-836F-4C82-9E14-0172BECE917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0710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8D3FB-E61C-4E53-9D87-FE840888B13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3696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DFD9-770A-4E4B-81A6-2448A33074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221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B17B5-3F43-4239-91B9-9662839E1E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8637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0676-7E4C-4E62-802F-730CC58AB3F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88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14CE5-C688-47E3-B052-04A18886DF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108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267C1-CB57-40DB-B1A1-4820565EFE5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006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3E14-BA2B-435A-8F4C-C68246AA5D9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9325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F037-F532-403E-90C3-07993A1B949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768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38710-1784-4E8B-996F-60E6847297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928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40BD-5941-4D0B-8CF7-7E9A6CCA9C8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842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F57968-7DF4-457D-81B1-A81060B0C4A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1" y="636987"/>
            <a:ext cx="9016998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62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83682"/>
            <a:ext cx="9017000" cy="39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0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79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987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2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69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987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17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8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987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73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79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987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1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7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987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22675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9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4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987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4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829"/>
            <a:ext cx="9017000" cy="20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37 (DNP) 	t. A.J. Maasland; m. Lyon 1547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987"/>
            <a:ext cx="9017000" cy="40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24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420</Words>
  <Application>Microsoft Office PowerPoint</Application>
  <PresentationFormat>Diavoorstelling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49</cp:revision>
  <dcterms:created xsi:type="dcterms:W3CDTF">2004-09-21T10:26:12Z</dcterms:created>
  <dcterms:modified xsi:type="dcterms:W3CDTF">2022-06-12T10:04:40Z</dcterms:modified>
</cp:coreProperties>
</file>