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5" d="100"/>
          <a:sy n="75" d="100"/>
        </p:scale>
        <p:origin x="509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7B6F5-836F-4C82-9E14-0172BECE917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07101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8D3FB-E61C-4E53-9D87-FE840888B13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36966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DDFD9-770A-4E4B-81A6-2448A330748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12219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B17B5-3F43-4239-91B9-9662839E1E4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86377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B0676-7E4C-4E62-802F-730CC58AB3F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08869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14CE5-C688-47E3-B052-04A18886DF4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4108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267C1-CB57-40DB-B1A1-4820565EFE5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80066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33E14-BA2B-435A-8F4C-C68246AA5D9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93259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6F037-F532-403E-90C3-07993A1B949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97684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38710-1784-4E8B-996F-60E68472973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09288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A40BD-5941-4D0B-8CF7-7E9A6CCA9C8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58424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0F57968-7DF4-457D-81B1-A81060B0C4A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37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060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162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38A7547-FDA0-4D32-A33A-C0A166B06C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12" y="723176"/>
            <a:ext cx="8843456" cy="386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0014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060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7791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37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223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060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4069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37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4717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060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0885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37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20739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060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6791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37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3915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060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060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0975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37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060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37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5190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060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7449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37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0244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060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37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53244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420</Words>
  <Application>Microsoft Office PowerPoint</Application>
  <PresentationFormat>Diavoorstelling (4:3)</PresentationFormat>
  <Paragraphs>20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3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 Gerkema</cp:lastModifiedBy>
  <cp:revision>51</cp:revision>
  <dcterms:created xsi:type="dcterms:W3CDTF">2004-09-21T10:26:12Z</dcterms:created>
  <dcterms:modified xsi:type="dcterms:W3CDTF">2022-06-11T12:18:23Z</dcterms:modified>
</cp:coreProperties>
</file>