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636F57-1EDD-4D3D-91B5-6DE572E8DD0C}" v="1" dt="2022-06-12T10:06:59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47" d="100"/>
          <a:sy n="47" d="100"/>
        </p:scale>
        <p:origin x="77" y="8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3B636F57-1EDD-4D3D-91B5-6DE572E8DD0C}"/>
    <pc:docChg chg="modSld">
      <pc:chgData name="Jan Pieter Kuijper" userId="11dce61d2819b281" providerId="LiveId" clId="{3B636F57-1EDD-4D3D-91B5-6DE572E8DD0C}" dt="2022-06-12T10:06:59.370" v="0" actId="14826"/>
      <pc:docMkLst>
        <pc:docMk/>
      </pc:docMkLst>
      <pc:sldChg chg="modSp">
        <pc:chgData name="Jan Pieter Kuijper" userId="11dce61d2819b281" providerId="LiveId" clId="{3B636F57-1EDD-4D3D-91B5-6DE572E8DD0C}" dt="2022-06-12T10:06:59.370" v="0" actId="14826"/>
        <pc:sldMkLst>
          <pc:docMk/>
          <pc:sldMk cId="4050014565" sldId="268"/>
        </pc:sldMkLst>
        <pc:picChg chg="mod">
          <ac:chgData name="Jan Pieter Kuijper" userId="11dce61d2819b281" providerId="LiveId" clId="{3B636F57-1EDD-4D3D-91B5-6DE572E8DD0C}" dt="2022-06-12T10:06:59.370" v="0" actId="14826"/>
          <ac:picMkLst>
            <pc:docMk/>
            <pc:sldMk cId="4050014565" sldId="268"/>
            <ac:picMk id="2" creationId="{00000000-0000-0000-0000-000000000000}"/>
          </ac:picMkLst>
        </pc:picChg>
      </pc:sldChg>
    </pc:docChg>
  </pc:docChgLst>
  <pc:docChgLst>
    <pc:chgData name="Jan Pieter Kuijper" userId="11dce61d2819b281" providerId="LiveId" clId="{FAF42DC1-74F0-458F-851E-22E728F1CD20}"/>
    <pc:docChg chg="modSld">
      <pc:chgData name="Jan Pieter Kuijper" userId="11dce61d2819b281" providerId="LiveId" clId="{FAF42DC1-74F0-458F-851E-22E728F1CD20}" dt="2022-02-07T15:05:22.331" v="19"/>
      <pc:docMkLst>
        <pc:docMk/>
      </pc:docMkLst>
      <pc:sldChg chg="modSp mod">
        <pc:chgData name="Jan Pieter Kuijper" userId="11dce61d2819b281" providerId="LiveId" clId="{FAF42DC1-74F0-458F-851E-22E728F1CD20}" dt="2022-02-07T15:04:02.267" v="0" actId="207"/>
        <pc:sldMkLst>
          <pc:docMk/>
          <pc:sldMk cId="0" sldId="258"/>
        </pc:sldMkLst>
        <pc:spChg chg="mod">
          <ac:chgData name="Jan Pieter Kuijper" userId="11dce61d2819b281" providerId="LiveId" clId="{FAF42DC1-74F0-458F-851E-22E728F1CD20}" dt="2022-02-07T15:04:02.267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FAF42DC1-74F0-458F-851E-22E728F1CD20}" dt="2022-02-07T15:04:07.526" v="1"/>
        <pc:sldMkLst>
          <pc:docMk/>
          <pc:sldMk cId="0" sldId="259"/>
        </pc:sldMkLst>
        <pc:spChg chg="mod">
          <ac:chgData name="Jan Pieter Kuijper" userId="11dce61d2819b281" providerId="LiveId" clId="{FAF42DC1-74F0-458F-851E-22E728F1CD20}" dt="2022-02-07T15:04:07.526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FAF42DC1-74F0-458F-851E-22E728F1CD20}" dt="2022-02-07T15:04:11.060" v="2"/>
        <pc:sldMkLst>
          <pc:docMk/>
          <pc:sldMk cId="0" sldId="260"/>
        </pc:sldMkLst>
        <pc:spChg chg="mod">
          <ac:chgData name="Jan Pieter Kuijper" userId="11dce61d2819b281" providerId="LiveId" clId="{FAF42DC1-74F0-458F-851E-22E728F1CD20}" dt="2022-02-07T15:04:11.060" v="2"/>
          <ac:spMkLst>
            <pc:docMk/>
            <pc:sldMk cId="0" sldId="260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FAF42DC1-74F0-458F-851E-22E728F1CD20}" dt="2022-02-07T15:04:14.437" v="3"/>
        <pc:sldMkLst>
          <pc:docMk/>
          <pc:sldMk cId="0" sldId="261"/>
        </pc:sldMkLst>
        <pc:spChg chg="mod">
          <ac:chgData name="Jan Pieter Kuijper" userId="11dce61d2819b281" providerId="LiveId" clId="{FAF42DC1-74F0-458F-851E-22E728F1CD20}" dt="2022-02-07T15:04:14.437" v="3"/>
          <ac:spMkLst>
            <pc:docMk/>
            <pc:sldMk cId="0" sldId="261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FAF42DC1-74F0-458F-851E-22E728F1CD20}" dt="2022-02-07T15:04:17.825" v="4"/>
        <pc:sldMkLst>
          <pc:docMk/>
          <pc:sldMk cId="3025190516" sldId="262"/>
        </pc:sldMkLst>
        <pc:spChg chg="mod">
          <ac:chgData name="Jan Pieter Kuijper" userId="11dce61d2819b281" providerId="LiveId" clId="{FAF42DC1-74F0-458F-851E-22E728F1CD20}" dt="2022-02-07T15:04:17.825" v="4"/>
          <ac:spMkLst>
            <pc:docMk/>
            <pc:sldMk cId="3025190516" sldId="262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FAF42DC1-74F0-458F-851E-22E728F1CD20}" dt="2022-02-07T15:04:24.306" v="5"/>
        <pc:sldMkLst>
          <pc:docMk/>
          <pc:sldMk cId="2557449113" sldId="263"/>
        </pc:sldMkLst>
        <pc:spChg chg="mod">
          <ac:chgData name="Jan Pieter Kuijper" userId="11dce61d2819b281" providerId="LiveId" clId="{FAF42DC1-74F0-458F-851E-22E728F1CD20}" dt="2022-02-07T15:04:24.306" v="5"/>
          <ac:spMkLst>
            <pc:docMk/>
            <pc:sldMk cId="2557449113" sldId="263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FAF42DC1-74F0-458F-851E-22E728F1CD20}" dt="2022-02-07T15:04:27.745" v="6"/>
        <pc:sldMkLst>
          <pc:docMk/>
          <pc:sldMk cId="4130244054" sldId="264"/>
        </pc:sldMkLst>
        <pc:spChg chg="mod">
          <ac:chgData name="Jan Pieter Kuijper" userId="11dce61d2819b281" providerId="LiveId" clId="{FAF42DC1-74F0-458F-851E-22E728F1CD20}" dt="2022-02-07T15:04:27.745" v="6"/>
          <ac:spMkLst>
            <pc:docMk/>
            <pc:sldMk cId="4130244054" sldId="264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FAF42DC1-74F0-458F-851E-22E728F1CD20}" dt="2022-02-07T15:04:31.762" v="7"/>
        <pc:sldMkLst>
          <pc:docMk/>
          <pc:sldMk cId="1106552" sldId="265"/>
        </pc:sldMkLst>
        <pc:spChg chg="mod">
          <ac:chgData name="Jan Pieter Kuijper" userId="11dce61d2819b281" providerId="LiveId" clId="{FAF42DC1-74F0-458F-851E-22E728F1CD20}" dt="2022-02-07T15:04:31.762" v="7"/>
          <ac:spMkLst>
            <pc:docMk/>
            <pc:sldMk cId="1106552" sldId="265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FAF42DC1-74F0-458F-851E-22E728F1CD20}" dt="2022-02-07T15:04:35.499" v="8"/>
        <pc:sldMkLst>
          <pc:docMk/>
          <pc:sldMk cId="22553244" sldId="266"/>
        </pc:sldMkLst>
        <pc:spChg chg="mod">
          <ac:chgData name="Jan Pieter Kuijper" userId="11dce61d2819b281" providerId="LiveId" clId="{FAF42DC1-74F0-458F-851E-22E728F1CD20}" dt="2022-02-07T15:04:35.499" v="8"/>
          <ac:spMkLst>
            <pc:docMk/>
            <pc:sldMk cId="22553244" sldId="266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FAF42DC1-74F0-458F-851E-22E728F1CD20}" dt="2022-02-07T15:04:41.843" v="9"/>
        <pc:sldMkLst>
          <pc:docMk/>
          <pc:sldMk cId="3673162447" sldId="267"/>
        </pc:sldMkLst>
        <pc:spChg chg="mod">
          <ac:chgData name="Jan Pieter Kuijper" userId="11dce61d2819b281" providerId="LiveId" clId="{FAF42DC1-74F0-458F-851E-22E728F1CD20}" dt="2022-02-07T15:04:41.843" v="9"/>
          <ac:spMkLst>
            <pc:docMk/>
            <pc:sldMk cId="3673162447" sldId="267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FAF42DC1-74F0-458F-851E-22E728F1CD20}" dt="2022-02-07T15:04:45.191" v="10"/>
        <pc:sldMkLst>
          <pc:docMk/>
          <pc:sldMk cId="4050014565" sldId="268"/>
        </pc:sldMkLst>
        <pc:spChg chg="mod">
          <ac:chgData name="Jan Pieter Kuijper" userId="11dce61d2819b281" providerId="LiveId" clId="{FAF42DC1-74F0-458F-851E-22E728F1CD20}" dt="2022-02-07T15:04:45.191" v="10"/>
          <ac:spMkLst>
            <pc:docMk/>
            <pc:sldMk cId="4050014565" sldId="268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FAF42DC1-74F0-458F-851E-22E728F1CD20}" dt="2022-02-07T15:04:48.520" v="11"/>
        <pc:sldMkLst>
          <pc:docMk/>
          <pc:sldMk cId="1467791929" sldId="269"/>
        </pc:sldMkLst>
        <pc:spChg chg="mod">
          <ac:chgData name="Jan Pieter Kuijper" userId="11dce61d2819b281" providerId="LiveId" clId="{FAF42DC1-74F0-458F-851E-22E728F1CD20}" dt="2022-02-07T15:04:48.520" v="11"/>
          <ac:spMkLst>
            <pc:docMk/>
            <pc:sldMk cId="1467791929" sldId="269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FAF42DC1-74F0-458F-851E-22E728F1CD20}" dt="2022-02-07T15:04:54.912" v="12"/>
        <pc:sldMkLst>
          <pc:docMk/>
          <pc:sldMk cId="2470223911" sldId="270"/>
        </pc:sldMkLst>
        <pc:spChg chg="mod">
          <ac:chgData name="Jan Pieter Kuijper" userId="11dce61d2819b281" providerId="LiveId" clId="{FAF42DC1-74F0-458F-851E-22E728F1CD20}" dt="2022-02-07T15:04:54.912" v="12"/>
          <ac:spMkLst>
            <pc:docMk/>
            <pc:sldMk cId="2470223911" sldId="270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FAF42DC1-74F0-458F-851E-22E728F1CD20}" dt="2022-02-07T15:04:58.439" v="13"/>
        <pc:sldMkLst>
          <pc:docMk/>
          <pc:sldMk cId="464069436" sldId="271"/>
        </pc:sldMkLst>
        <pc:spChg chg="mod">
          <ac:chgData name="Jan Pieter Kuijper" userId="11dce61d2819b281" providerId="LiveId" clId="{FAF42DC1-74F0-458F-851E-22E728F1CD20}" dt="2022-02-07T15:04:58.439" v="13"/>
          <ac:spMkLst>
            <pc:docMk/>
            <pc:sldMk cId="464069436" sldId="271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FAF42DC1-74F0-458F-851E-22E728F1CD20}" dt="2022-02-07T15:05:01.857" v="14"/>
        <pc:sldMkLst>
          <pc:docMk/>
          <pc:sldMk cId="4064717889" sldId="272"/>
        </pc:sldMkLst>
        <pc:spChg chg="mod">
          <ac:chgData name="Jan Pieter Kuijper" userId="11dce61d2819b281" providerId="LiveId" clId="{FAF42DC1-74F0-458F-851E-22E728F1CD20}" dt="2022-02-07T15:05:01.857" v="14"/>
          <ac:spMkLst>
            <pc:docMk/>
            <pc:sldMk cId="4064717889" sldId="272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FAF42DC1-74F0-458F-851E-22E728F1CD20}" dt="2022-02-07T15:05:06.236" v="15"/>
        <pc:sldMkLst>
          <pc:docMk/>
          <pc:sldMk cId="2290885616" sldId="273"/>
        </pc:sldMkLst>
        <pc:spChg chg="mod">
          <ac:chgData name="Jan Pieter Kuijper" userId="11dce61d2819b281" providerId="LiveId" clId="{FAF42DC1-74F0-458F-851E-22E728F1CD20}" dt="2022-02-07T15:05:06.236" v="15"/>
          <ac:spMkLst>
            <pc:docMk/>
            <pc:sldMk cId="2290885616" sldId="273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FAF42DC1-74F0-458F-851E-22E728F1CD20}" dt="2022-02-07T15:05:10.065" v="16"/>
        <pc:sldMkLst>
          <pc:docMk/>
          <pc:sldMk cId="3892073981" sldId="274"/>
        </pc:sldMkLst>
        <pc:spChg chg="mod">
          <ac:chgData name="Jan Pieter Kuijper" userId="11dce61d2819b281" providerId="LiveId" clId="{FAF42DC1-74F0-458F-851E-22E728F1CD20}" dt="2022-02-07T15:05:10.065" v="16"/>
          <ac:spMkLst>
            <pc:docMk/>
            <pc:sldMk cId="3892073981" sldId="274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FAF42DC1-74F0-458F-851E-22E728F1CD20}" dt="2022-02-07T15:05:15.248" v="17"/>
        <pc:sldMkLst>
          <pc:docMk/>
          <pc:sldMk cId="1030679113" sldId="275"/>
        </pc:sldMkLst>
        <pc:spChg chg="mod">
          <ac:chgData name="Jan Pieter Kuijper" userId="11dce61d2819b281" providerId="LiveId" clId="{FAF42DC1-74F0-458F-851E-22E728F1CD20}" dt="2022-02-07T15:05:15.248" v="17"/>
          <ac:spMkLst>
            <pc:docMk/>
            <pc:sldMk cId="1030679113" sldId="275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FAF42DC1-74F0-458F-851E-22E728F1CD20}" dt="2022-02-07T15:05:19.218" v="18"/>
        <pc:sldMkLst>
          <pc:docMk/>
          <pc:sldMk cId="3863915644" sldId="276"/>
        </pc:sldMkLst>
        <pc:spChg chg="mod">
          <ac:chgData name="Jan Pieter Kuijper" userId="11dce61d2819b281" providerId="LiveId" clId="{FAF42DC1-74F0-458F-851E-22E728F1CD20}" dt="2022-02-07T15:05:19.218" v="18"/>
          <ac:spMkLst>
            <pc:docMk/>
            <pc:sldMk cId="3863915644" sldId="276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FAF42DC1-74F0-458F-851E-22E728F1CD20}" dt="2022-02-07T15:05:22.331" v="19"/>
        <pc:sldMkLst>
          <pc:docMk/>
          <pc:sldMk cId="2820975759" sldId="277"/>
        </pc:sldMkLst>
        <pc:spChg chg="mod">
          <ac:chgData name="Jan Pieter Kuijper" userId="11dce61d2819b281" providerId="LiveId" clId="{FAF42DC1-74F0-458F-851E-22E728F1CD20}" dt="2022-02-07T15:05:22.331" v="19"/>
          <ac:spMkLst>
            <pc:docMk/>
            <pc:sldMk cId="2820975759" sldId="277"/>
            <ac:spMk id="512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FF50B7-6D3F-4FF6-A6AE-DEF8323D63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713AE04-BD43-4F3A-934A-13482CA67A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5D80A02-7E84-4C1F-9B3D-3E3BA4F02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C416-748E-4753-8F5C-0CECD4CEE02E}" type="datetimeFigureOut">
              <a:rPr lang="nl-NL" smtClean="0"/>
              <a:t>12-6-2022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BF33B7E-337B-44E9-B1BB-CD51EA8C0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FCA7EE-E314-4DD6-9DDC-EC0EE8FA5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2313-2785-4D1D-87A2-D1F30F1F33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444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3B3F8-8BA7-4BF1-BEA6-62C3BE862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3E2D743-9F79-4671-A5D9-FA0780E0D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75FC2C-2669-4915-B50C-6400F91E5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C416-748E-4753-8F5C-0CECD4CEE02E}" type="datetimeFigureOut">
              <a:rPr lang="nl-NL" smtClean="0"/>
              <a:t>12-6-2022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451803-DDAF-45F2-853C-F882BF244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CF8A7BE-5858-46B1-85F0-33BDE0EE5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2313-2785-4D1D-87A2-D1F30F1F33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953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20327B5-02A1-41D1-A252-E4847E6EDA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2ADDAFD-477F-452C-A518-897BD2CAAE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2125D43-79DA-4857-BBB1-B179409B4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C416-748E-4753-8F5C-0CECD4CEE02E}" type="datetimeFigureOut">
              <a:rPr lang="nl-NL" smtClean="0"/>
              <a:t>12-6-2022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8EE365-A043-4C6F-9AB3-35D6C0B84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A924669-9FE7-41F8-A726-96D0C6A30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2313-2785-4D1D-87A2-D1F30F1F33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9465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23ED2F-524A-497B-BD1F-23E0A77A7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ADA0A1-F311-4C74-BDAE-FE8810CBA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D36CBC-0BB9-484D-BF5F-B7C6782A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C416-748E-4753-8F5C-0CECD4CEE02E}" type="datetimeFigureOut">
              <a:rPr lang="nl-NL" smtClean="0"/>
              <a:t>12-6-2022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5D75F7F-9B97-40BE-99D3-99150E9E1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D29105A-C728-4C24-B686-37573BA40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2313-2785-4D1D-87A2-D1F30F1F33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062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3F80C7-D8C4-42E5-891E-0F548A49D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20E672B-DB79-4EAC-80F8-56C25B20D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81A3B5F-4EC8-42BD-BED1-8F35493E2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C416-748E-4753-8F5C-0CECD4CEE02E}" type="datetimeFigureOut">
              <a:rPr lang="nl-NL" smtClean="0"/>
              <a:t>12-6-2022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A29A010-43E2-4EC1-80A3-8069B6E84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3E7CE2F-D0A5-41F6-8C3D-B8570F7D9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2313-2785-4D1D-87A2-D1F30F1F33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5312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0F6B04-2DAB-4CB2-B804-3DD0A7100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0C41E7-81A0-4CE0-93CC-7F0FF79F62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9C15330-1FB4-4378-883C-E0E09509C8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18321B1-2870-4452-A41E-7826087AB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C416-748E-4753-8F5C-0CECD4CEE02E}" type="datetimeFigureOut">
              <a:rPr lang="nl-NL" smtClean="0"/>
              <a:t>12-6-2022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583075C-4741-4290-AF7C-8AAA2A23E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57EEACC-75B1-4269-B1B4-D1CDB698B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2313-2785-4D1D-87A2-D1F30F1F33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215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022025-96BF-4ABE-AE76-B8A02AA49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E9DC10F-81C4-4146-839B-132FCD1B4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A20E281-E792-455D-8861-F0DDF0341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FB51C22-3A43-430B-80D3-4E9BBB25D4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7EA33F6-1928-4282-B541-EF8206A5DB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62D5C95-9AD3-4B7A-8087-BDF03545D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C416-748E-4753-8F5C-0CECD4CEE02E}" type="datetimeFigureOut">
              <a:rPr lang="nl-NL" smtClean="0"/>
              <a:t>12-6-2022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80CA739-7FF3-409E-B938-B8FED7D24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8294DC4-8C0B-4750-BFA5-C3293FFA6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2313-2785-4D1D-87A2-D1F30F1F33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254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093EA0-0A06-450B-A983-5E8D008D6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BA5B776-F8A0-4375-B6FF-21161ABAE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C416-748E-4753-8F5C-0CECD4CEE02E}" type="datetimeFigureOut">
              <a:rPr lang="nl-NL" smtClean="0"/>
              <a:t>12-6-2022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C19CB6F-B65D-4CFC-A445-478AB9670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7777627-9163-410B-A785-26E852633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2313-2785-4D1D-87A2-D1F30F1F33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268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E292767-969A-47EA-880F-68318493C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C416-748E-4753-8F5C-0CECD4CEE02E}" type="datetimeFigureOut">
              <a:rPr lang="nl-NL" smtClean="0"/>
              <a:t>12-6-2022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2E6994B-E861-4E7B-ACE0-005A3C7C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6B2FFF4-1C9F-4FC3-A82E-0677C47D2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2313-2785-4D1D-87A2-D1F30F1F33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7362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BAB64A-39BB-4A8C-9C2B-5B3128420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75F2E5-33B5-4FE6-818D-AA0872D32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A122802-7C38-4AC7-8B67-1C659E7ABD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D9C5325-DAA3-4828-9067-89D147CF5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C416-748E-4753-8F5C-0CECD4CEE02E}" type="datetimeFigureOut">
              <a:rPr lang="nl-NL" smtClean="0"/>
              <a:t>12-6-2022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D0D372F-C238-4863-9587-1A2922718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260867A-9C3D-4C52-B89C-067251640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2313-2785-4D1D-87A2-D1F30F1F33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0091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EB4676-24F8-4A56-A556-19B6A6227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B5AFEB1-F05D-421F-8AFC-C43F418886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0E5FE4F-5D83-4C8C-9244-B1BA0B83E5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B84F3D3-573B-4CF2-8327-902FF54B1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C416-748E-4753-8F5C-0CECD4CEE02E}" type="datetimeFigureOut">
              <a:rPr lang="nl-NL" smtClean="0"/>
              <a:t>12-6-2022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CD970CE-099A-4ED5-886B-98DE3E2A6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CEF455B-6C97-4A44-A502-E96A74950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2313-2785-4D1D-87A2-D1F30F1F33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269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2964D08-661C-431E-A51B-62C5B0BDE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C9EF57C-8095-43CD-A267-0D8732343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4173706-30AE-4944-9008-6D885326AF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CC416-748E-4753-8F5C-0CECD4CEE02E}" type="datetimeFigureOut">
              <a:rPr lang="nl-NL" smtClean="0"/>
              <a:t>12-6-2022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734AAC0-E260-40B5-B6A8-09B7428603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654B6DF-69FD-4E69-9E84-4C1CC444C2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2313-2785-4D1D-87A2-D1F30F1F33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5755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54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32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162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6000" y="433979"/>
            <a:ext cx="10160000" cy="444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014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32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791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54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223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32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069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54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717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32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885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54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073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32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679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54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915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32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37 (DNP) 	t. A.J. Maasland;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32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0975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54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32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54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190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32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7449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54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244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32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54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324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420</Words>
  <Application>Microsoft Office PowerPoint</Application>
  <PresentationFormat>Breedbeeld</PresentationFormat>
  <Paragraphs>20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2022-02-05T07:48:10Z</dcterms:created>
  <dcterms:modified xsi:type="dcterms:W3CDTF">2022-06-12T10:07:06Z</dcterms:modified>
</cp:coreProperties>
</file>