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4C082-A4B3-458E-8092-913A4A761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01EAD1F-C2E9-4AF2-99D5-2FAC602A5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BBD879-6741-4C9B-91FD-506DD26BF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1E7F-D41C-4DD4-9912-3CC885884AF7}" type="datetimeFigureOut">
              <a:rPr lang="nl-NL" smtClean="0"/>
              <a:t>11-6-2022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FDEB84-CB3F-45C9-B2A4-BAD04487E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B2F49C-E93B-4F12-BB78-4CE4FCCB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583-2BEB-4E06-AD7A-29113F610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72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39AD0-4CB0-436D-B8A8-0C7F51667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28FAF61-7E22-422F-A5A5-1A01B3426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B1B209-7AC8-45F1-B75A-65B959066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1E7F-D41C-4DD4-9912-3CC885884AF7}" type="datetimeFigureOut">
              <a:rPr lang="nl-NL" smtClean="0"/>
              <a:t>11-6-2022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45D222-3345-455F-A03C-AAE5F06F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68CCE4-D0BF-4FEF-8354-48C7F1EC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583-2BEB-4E06-AD7A-29113F610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34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B28F712-89DC-4E73-8651-21C53C242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29145D-9631-43D9-B762-9387BB50A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B44D1B-D35D-4615-830A-03BD5C40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1E7F-D41C-4DD4-9912-3CC885884AF7}" type="datetimeFigureOut">
              <a:rPr lang="nl-NL" smtClean="0"/>
              <a:t>11-6-2022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C6D58C-EF0F-4F3D-B1D5-969B5A96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C58E7D-415E-49D1-9314-36D19AA0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583-2BEB-4E06-AD7A-29113F610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32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25D02-3A5D-436F-B863-9DB2509E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97EAA6-4489-4023-B2F7-1C478657E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F83AE8-3B2C-497D-903C-C5A812EB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1E7F-D41C-4DD4-9912-3CC885884AF7}" type="datetimeFigureOut">
              <a:rPr lang="nl-NL" smtClean="0"/>
              <a:t>11-6-2022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AFAC17-3DB6-470F-8858-63E41FCB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519DBD-4618-4AFC-AC96-9B7EE940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583-2BEB-4E06-AD7A-29113F610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38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D94E4-E795-4CE3-98DE-234F90256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9C2353-99E5-4B98-80C3-76E9934D3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D5EF97-EC16-4EE8-8F7A-039F145A7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1E7F-D41C-4DD4-9912-3CC885884AF7}" type="datetimeFigureOut">
              <a:rPr lang="nl-NL" smtClean="0"/>
              <a:t>11-6-2022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E66631-7660-4EAB-BD5D-1D6F11CF3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BAB15B-3604-4085-95C5-8F42D5E6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583-2BEB-4E06-AD7A-29113F610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17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F33C8-DDD4-40A7-93BF-550DA9F1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64FF13-5C5F-4B6A-88E5-4F965895F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98C755-2BC9-4FBA-8769-FE7F1CE44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533B98E-2377-4FBC-AB02-A0FAD832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1E7F-D41C-4DD4-9912-3CC885884AF7}" type="datetimeFigureOut">
              <a:rPr lang="nl-NL" smtClean="0"/>
              <a:t>11-6-2022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EF1757-712C-4E4E-A6AE-23E36A50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F17B0D5-3F9D-44D6-A047-CA11C2CFE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583-2BEB-4E06-AD7A-29113F610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02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CBD5B-7D7B-452B-80D1-CCEDBD060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A23B45-E173-4DDE-9273-6FC660F74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98DEA07-A815-42F2-9E89-0DE6B6296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A356340-F2ED-4705-B520-55AE4129C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B3BCE00-B6EA-4F00-94D7-37E6BA7FF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20560A4-49E1-4250-ADEB-5F274B30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1E7F-D41C-4DD4-9912-3CC885884AF7}" type="datetimeFigureOut">
              <a:rPr lang="nl-NL" smtClean="0"/>
              <a:t>11-6-2022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F4E3234-7153-4202-8A4B-BF833009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A674326-821A-4181-91F4-0477866AE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583-2BEB-4E06-AD7A-29113F610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0438A-1DC2-41E2-B596-B75393ACC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45F5E92-7F4E-4291-9C18-FD59F63B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1E7F-D41C-4DD4-9912-3CC885884AF7}" type="datetimeFigureOut">
              <a:rPr lang="nl-NL" smtClean="0"/>
              <a:t>11-6-2022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3EF08BE-C0F6-43BA-BF7F-9A5261674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FD48AA-F790-45C2-A33C-34EA91A9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583-2BEB-4E06-AD7A-29113F610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18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87D0A00-6100-47CA-B5C9-1B2B5328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1E7F-D41C-4DD4-9912-3CC885884AF7}" type="datetimeFigureOut">
              <a:rPr lang="nl-NL" smtClean="0"/>
              <a:t>11-6-2022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B740E37-A14A-4F3C-9507-C0E1C051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7EAC998-DCDE-488C-8409-7D2CED7A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583-2BEB-4E06-AD7A-29113F610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77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135A9-F08B-4C2D-AAF1-D2F66FF3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8B5C30-391B-4DDD-9693-5625C58F2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596E9C8-854B-4341-848D-1A173014C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D15B7C-05FC-49AD-B497-DC9B23FD7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1E7F-D41C-4DD4-9912-3CC885884AF7}" type="datetimeFigureOut">
              <a:rPr lang="nl-NL" smtClean="0"/>
              <a:t>11-6-2022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C2A47E-BD2B-4A5C-BE8D-BB324E60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E23DE2F-B3BD-46AF-88FB-C473B31C8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583-2BEB-4E06-AD7A-29113F610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75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DD3C0-C13F-4254-9527-36BB6A9A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45A0C51-E59A-42C4-90F5-CEB7BDB9DC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EE7FD15-F5F3-4C85-94E6-BEDE90C4A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854932-B6AA-4880-AB0F-702B6A398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1E7F-D41C-4DD4-9912-3CC885884AF7}" type="datetimeFigureOut">
              <a:rPr lang="nl-NL" smtClean="0"/>
              <a:t>11-6-2022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28B371-A4E3-4D6B-820E-7DD03667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2AD6066-5ED0-4FC3-9E8C-0EE511EE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2583-2BEB-4E06-AD7A-29113F610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33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F561FCB-339B-4C7D-9B61-E04B7778E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CBD1C4-483D-40CB-B719-4B81AC491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6E8F8A-9D13-4501-944F-471F72008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21E7F-D41C-4DD4-9912-3CC885884AF7}" type="datetimeFigureOut">
              <a:rPr lang="nl-NL" smtClean="0"/>
              <a:t>11-6-2022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F39240-2A65-4F16-8A72-41E7BD52D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1CD4ED-629F-4571-89FA-DE8476FA68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2583-2BEB-4E06-AD7A-29113F610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162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3CD338CE-D2B7-4E1D-AD05-7630F1013C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874" y="475858"/>
            <a:ext cx="9964374" cy="435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33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791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223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069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717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885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073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679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91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97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19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44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24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37 (DNP) 	t. A.J. Maasland;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5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32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420</Words>
  <Application>Microsoft Office PowerPoint</Application>
  <PresentationFormat>Breedbeeld</PresentationFormat>
  <Paragraphs>20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2022-06-11T12:18:53Z</dcterms:created>
  <dcterms:modified xsi:type="dcterms:W3CDTF">2022-06-11T12:21:23Z</dcterms:modified>
</cp:coreProperties>
</file>