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4" r:id="rId5"/>
    <p:sldId id="263" r:id="rId6"/>
    <p:sldId id="262" r:id="rId7"/>
    <p:sldId id="260" r:id="rId8"/>
    <p:sldId id="261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EDE05-3D7B-4279-B32D-14549F1CE8D0}" v="26" dt="2020-01-23T14:34:32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2EEDE05-3D7B-4279-B32D-14549F1CE8D0}"/>
    <pc:docChg chg="modSld modMainMaster">
      <pc:chgData name="Jan Pieter Kuijper" userId="11dce61d2819b281" providerId="LiveId" clId="{22EEDE05-3D7B-4279-B32D-14549F1CE8D0}" dt="2020-01-23T14:34:32.202" v="25" actId="207"/>
      <pc:docMkLst>
        <pc:docMk/>
      </pc:docMkLst>
      <pc:sldChg chg="modSp setBg">
        <pc:chgData name="Jan Pieter Kuijper" userId="11dce61d2819b281" providerId="LiveId" clId="{22EEDE05-3D7B-4279-B32D-14549F1CE8D0}" dt="2020-01-23T14:33:45.406" v="14" actId="207"/>
        <pc:sldMkLst>
          <pc:docMk/>
          <pc:sldMk cId="0" sldId="258"/>
        </pc:sldMkLst>
        <pc:spChg chg="mod">
          <ac:chgData name="Jan Pieter Kuijper" userId="11dce61d2819b281" providerId="LiveId" clId="{22EEDE05-3D7B-4279-B32D-14549F1CE8D0}" dt="2020-01-23T14:33:45.406" v="1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1:18.206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2EEDE05-3D7B-4279-B32D-14549F1CE8D0}" dt="2020-01-23T14:33:49.442" v="15" actId="207"/>
        <pc:sldMkLst>
          <pc:docMk/>
          <pc:sldMk cId="0" sldId="259"/>
        </pc:sldMkLst>
        <pc:spChg chg="mod">
          <ac:chgData name="Jan Pieter Kuijper" userId="11dce61d2819b281" providerId="LiveId" clId="{22EEDE05-3D7B-4279-B32D-14549F1CE8D0}" dt="2020-01-23T14:33:49.442" v="15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1:27.984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2EEDE05-3D7B-4279-B32D-14549F1CE8D0}" dt="2020-01-23T14:34:11.375" v="20" actId="207"/>
        <pc:sldMkLst>
          <pc:docMk/>
          <pc:sldMk cId="0" sldId="260"/>
        </pc:sldMkLst>
        <pc:spChg chg="mod">
          <ac:chgData name="Jan Pieter Kuijper" userId="11dce61d2819b281" providerId="LiveId" clId="{22EEDE05-3D7B-4279-B32D-14549F1CE8D0}" dt="2020-01-23T14:34:11.375" v="20" actId="207"/>
          <ac:spMkLst>
            <pc:docMk/>
            <pc:sldMk cId="0" sldId="260"/>
            <ac:spMk id="8194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2:31.681" v="6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2EEDE05-3D7B-4279-B32D-14549F1CE8D0}" dt="2020-01-23T14:34:15.616" v="21" actId="207"/>
        <pc:sldMkLst>
          <pc:docMk/>
          <pc:sldMk cId="0" sldId="261"/>
        </pc:sldMkLst>
        <pc:spChg chg="mod">
          <ac:chgData name="Jan Pieter Kuijper" userId="11dce61d2819b281" providerId="LiveId" clId="{22EEDE05-3D7B-4279-B32D-14549F1CE8D0}" dt="2020-01-23T14:34:15.616" v="21" actId="207"/>
          <ac:spMkLst>
            <pc:docMk/>
            <pc:sldMk cId="0" sldId="261"/>
            <ac:spMk id="9218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2:44.219" v="7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2EEDE05-3D7B-4279-B32D-14549F1CE8D0}" dt="2020-01-23T14:34:07.591" v="19" actId="207"/>
        <pc:sldMkLst>
          <pc:docMk/>
          <pc:sldMk cId="0" sldId="262"/>
        </pc:sldMkLst>
        <pc:spChg chg="mod">
          <ac:chgData name="Jan Pieter Kuijper" userId="11dce61d2819b281" providerId="LiveId" clId="{22EEDE05-3D7B-4279-B32D-14549F1CE8D0}" dt="2020-01-23T14:34:07.591" v="19" actId="207"/>
          <ac:spMkLst>
            <pc:docMk/>
            <pc:sldMk cId="0" sldId="262"/>
            <ac:spMk id="7170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2:20.383" v="5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2EEDE05-3D7B-4279-B32D-14549F1CE8D0}" dt="2020-01-23T14:34:02.938" v="18" actId="207"/>
        <pc:sldMkLst>
          <pc:docMk/>
          <pc:sldMk cId="0" sldId="263"/>
        </pc:sldMkLst>
        <pc:spChg chg="mod">
          <ac:chgData name="Jan Pieter Kuijper" userId="11dce61d2819b281" providerId="LiveId" clId="{22EEDE05-3D7B-4279-B32D-14549F1CE8D0}" dt="2020-01-23T14:34:02.938" v="18" actId="207"/>
          <ac:spMkLst>
            <pc:docMk/>
            <pc:sldMk cId="0" sldId="263"/>
            <ac:spMk id="6146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2:10.781" v="4" actId="14826"/>
          <ac:picMkLst>
            <pc:docMk/>
            <pc:sldMk cId="0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22EEDE05-3D7B-4279-B32D-14549F1CE8D0}" dt="2020-01-23T14:33:59.042" v="17" actId="207"/>
        <pc:sldMkLst>
          <pc:docMk/>
          <pc:sldMk cId="0" sldId="264"/>
        </pc:sldMkLst>
        <pc:spChg chg="mod">
          <ac:chgData name="Jan Pieter Kuijper" userId="11dce61d2819b281" providerId="LiveId" clId="{22EEDE05-3D7B-4279-B32D-14549F1CE8D0}" dt="2020-01-23T14:33:59.042" v="17" actId="207"/>
          <ac:spMkLst>
            <pc:docMk/>
            <pc:sldMk cId="0" sldId="264"/>
            <ac:spMk id="5122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1:57.084" v="3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2EEDE05-3D7B-4279-B32D-14549F1CE8D0}" dt="2020-01-23T14:33:53.389" v="16" actId="207"/>
        <pc:sldMkLst>
          <pc:docMk/>
          <pc:sldMk cId="0" sldId="265"/>
        </pc:sldMkLst>
        <pc:spChg chg="mod">
          <ac:chgData name="Jan Pieter Kuijper" userId="11dce61d2819b281" providerId="LiveId" clId="{22EEDE05-3D7B-4279-B32D-14549F1CE8D0}" dt="2020-01-23T14:33:53.389" v="16" actId="207"/>
          <ac:spMkLst>
            <pc:docMk/>
            <pc:sldMk cId="0" sldId="265"/>
            <ac:spMk id="4098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1:39.467" v="2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2EEDE05-3D7B-4279-B32D-14549F1CE8D0}" dt="2020-01-23T14:34:19.879" v="22" actId="207"/>
        <pc:sldMkLst>
          <pc:docMk/>
          <pc:sldMk cId="0" sldId="266"/>
        </pc:sldMkLst>
        <pc:spChg chg="mod">
          <ac:chgData name="Jan Pieter Kuijper" userId="11dce61d2819b281" providerId="LiveId" clId="{22EEDE05-3D7B-4279-B32D-14549F1CE8D0}" dt="2020-01-23T14:34:19.879" v="22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2:54.170" v="8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2EEDE05-3D7B-4279-B32D-14549F1CE8D0}" dt="2020-01-23T14:34:23.824" v="23" actId="207"/>
        <pc:sldMkLst>
          <pc:docMk/>
          <pc:sldMk cId="0" sldId="267"/>
        </pc:sldMkLst>
        <pc:spChg chg="mod">
          <ac:chgData name="Jan Pieter Kuijper" userId="11dce61d2819b281" providerId="LiveId" clId="{22EEDE05-3D7B-4279-B32D-14549F1CE8D0}" dt="2020-01-23T14:34:23.824" v="23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3:04.433" v="9" actId="14826"/>
          <ac:picMkLst>
            <pc:docMk/>
            <pc:sldMk cId="0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2EEDE05-3D7B-4279-B32D-14549F1CE8D0}" dt="2020-01-23T14:34:28.364" v="24" actId="207"/>
        <pc:sldMkLst>
          <pc:docMk/>
          <pc:sldMk cId="0" sldId="268"/>
        </pc:sldMkLst>
        <pc:spChg chg="mod">
          <ac:chgData name="Jan Pieter Kuijper" userId="11dce61d2819b281" providerId="LiveId" clId="{22EEDE05-3D7B-4279-B32D-14549F1CE8D0}" dt="2020-01-23T14:34:28.364" v="24" actId="207"/>
          <ac:spMkLst>
            <pc:docMk/>
            <pc:sldMk cId="0" sldId="268"/>
            <ac:spMk id="12290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3:15.719" v="10" actId="14826"/>
          <ac:picMkLst>
            <pc:docMk/>
            <pc:sldMk cId="0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2EEDE05-3D7B-4279-B32D-14549F1CE8D0}" dt="2020-01-23T14:34:32.202" v="25" actId="207"/>
        <pc:sldMkLst>
          <pc:docMk/>
          <pc:sldMk cId="0" sldId="269"/>
        </pc:sldMkLst>
        <pc:spChg chg="mod">
          <ac:chgData name="Jan Pieter Kuijper" userId="11dce61d2819b281" providerId="LiveId" clId="{22EEDE05-3D7B-4279-B32D-14549F1CE8D0}" dt="2020-01-23T14:34:32.202" v="25" actId="207"/>
          <ac:spMkLst>
            <pc:docMk/>
            <pc:sldMk cId="0" sldId="269"/>
            <ac:spMk id="13314" creationId="{00000000-0000-0000-0000-000000000000}"/>
          </ac:spMkLst>
        </pc:spChg>
        <pc:picChg chg="mod">
          <ac:chgData name="Jan Pieter Kuijper" userId="11dce61d2819b281" providerId="LiveId" clId="{22EEDE05-3D7B-4279-B32D-14549F1CE8D0}" dt="2020-01-23T14:33:25.792" v="11" actId="14826"/>
          <ac:picMkLst>
            <pc:docMk/>
            <pc:sldMk cId="0" sldId="269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22EEDE05-3D7B-4279-B32D-14549F1CE8D0}" dt="2020-01-23T14:33:38.778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22EEDE05-3D7B-4279-B32D-14549F1CE8D0}" dt="2020-01-23T14:33:38.778" v="13"/>
          <pc:sldLayoutMkLst>
            <pc:docMk/>
            <pc:sldMasterMk cId="0" sldId="2147483648"/>
            <pc:sldLayoutMk cId="2003705946" sldId="2147483649"/>
          </pc:sldLayoutMkLst>
        </pc:sldLayoutChg>
        <pc:sldLayoutChg chg="setBg">
          <pc:chgData name="Jan Pieter Kuijper" userId="11dce61d2819b281" providerId="LiveId" clId="{22EEDE05-3D7B-4279-B32D-14549F1CE8D0}" dt="2020-01-23T14:33:38.778" v="13"/>
          <pc:sldLayoutMkLst>
            <pc:docMk/>
            <pc:sldMasterMk cId="0" sldId="2147483648"/>
            <pc:sldLayoutMk cId="389729305" sldId="2147483650"/>
          </pc:sldLayoutMkLst>
        </pc:sldLayoutChg>
        <pc:sldLayoutChg chg="setBg">
          <pc:chgData name="Jan Pieter Kuijper" userId="11dce61d2819b281" providerId="LiveId" clId="{22EEDE05-3D7B-4279-B32D-14549F1CE8D0}" dt="2020-01-23T14:33:38.778" v="13"/>
          <pc:sldLayoutMkLst>
            <pc:docMk/>
            <pc:sldMasterMk cId="0" sldId="2147483648"/>
            <pc:sldLayoutMk cId="2334815965" sldId="2147483651"/>
          </pc:sldLayoutMkLst>
        </pc:sldLayoutChg>
        <pc:sldLayoutChg chg="setBg">
          <pc:chgData name="Jan Pieter Kuijper" userId="11dce61d2819b281" providerId="LiveId" clId="{22EEDE05-3D7B-4279-B32D-14549F1CE8D0}" dt="2020-01-23T14:33:38.778" v="13"/>
          <pc:sldLayoutMkLst>
            <pc:docMk/>
            <pc:sldMasterMk cId="0" sldId="2147483648"/>
            <pc:sldLayoutMk cId="1492412649" sldId="2147483652"/>
          </pc:sldLayoutMkLst>
        </pc:sldLayoutChg>
        <pc:sldLayoutChg chg="setBg">
          <pc:chgData name="Jan Pieter Kuijper" userId="11dce61d2819b281" providerId="LiveId" clId="{22EEDE05-3D7B-4279-B32D-14549F1CE8D0}" dt="2020-01-23T14:33:38.778" v="13"/>
          <pc:sldLayoutMkLst>
            <pc:docMk/>
            <pc:sldMasterMk cId="0" sldId="2147483648"/>
            <pc:sldLayoutMk cId="1828792649" sldId="2147483653"/>
          </pc:sldLayoutMkLst>
        </pc:sldLayoutChg>
        <pc:sldLayoutChg chg="setBg">
          <pc:chgData name="Jan Pieter Kuijper" userId="11dce61d2819b281" providerId="LiveId" clId="{22EEDE05-3D7B-4279-B32D-14549F1CE8D0}" dt="2020-01-23T14:33:38.778" v="13"/>
          <pc:sldLayoutMkLst>
            <pc:docMk/>
            <pc:sldMasterMk cId="0" sldId="2147483648"/>
            <pc:sldLayoutMk cId="2483285578" sldId="2147483654"/>
          </pc:sldLayoutMkLst>
        </pc:sldLayoutChg>
        <pc:sldLayoutChg chg="setBg">
          <pc:chgData name="Jan Pieter Kuijper" userId="11dce61d2819b281" providerId="LiveId" clId="{22EEDE05-3D7B-4279-B32D-14549F1CE8D0}" dt="2020-01-23T14:33:38.778" v="13"/>
          <pc:sldLayoutMkLst>
            <pc:docMk/>
            <pc:sldMasterMk cId="0" sldId="2147483648"/>
            <pc:sldLayoutMk cId="592745542" sldId="2147483655"/>
          </pc:sldLayoutMkLst>
        </pc:sldLayoutChg>
        <pc:sldLayoutChg chg="setBg">
          <pc:chgData name="Jan Pieter Kuijper" userId="11dce61d2819b281" providerId="LiveId" clId="{22EEDE05-3D7B-4279-B32D-14549F1CE8D0}" dt="2020-01-23T14:33:38.778" v="13"/>
          <pc:sldLayoutMkLst>
            <pc:docMk/>
            <pc:sldMasterMk cId="0" sldId="2147483648"/>
            <pc:sldLayoutMk cId="3710013333" sldId="2147483656"/>
          </pc:sldLayoutMkLst>
        </pc:sldLayoutChg>
        <pc:sldLayoutChg chg="setBg">
          <pc:chgData name="Jan Pieter Kuijper" userId="11dce61d2819b281" providerId="LiveId" clId="{22EEDE05-3D7B-4279-B32D-14549F1CE8D0}" dt="2020-01-23T14:33:38.778" v="13"/>
          <pc:sldLayoutMkLst>
            <pc:docMk/>
            <pc:sldMasterMk cId="0" sldId="2147483648"/>
            <pc:sldLayoutMk cId="1890051545" sldId="2147483657"/>
          </pc:sldLayoutMkLst>
        </pc:sldLayoutChg>
        <pc:sldLayoutChg chg="setBg">
          <pc:chgData name="Jan Pieter Kuijper" userId="11dce61d2819b281" providerId="LiveId" clId="{22EEDE05-3D7B-4279-B32D-14549F1CE8D0}" dt="2020-01-23T14:33:38.778" v="13"/>
          <pc:sldLayoutMkLst>
            <pc:docMk/>
            <pc:sldMasterMk cId="0" sldId="2147483648"/>
            <pc:sldLayoutMk cId="2873347289" sldId="2147483658"/>
          </pc:sldLayoutMkLst>
        </pc:sldLayoutChg>
        <pc:sldLayoutChg chg="setBg">
          <pc:chgData name="Jan Pieter Kuijper" userId="11dce61d2819b281" providerId="LiveId" clId="{22EEDE05-3D7B-4279-B32D-14549F1CE8D0}" dt="2020-01-23T14:33:38.778" v="13"/>
          <pc:sldLayoutMkLst>
            <pc:docMk/>
            <pc:sldMasterMk cId="0" sldId="2147483648"/>
            <pc:sldLayoutMk cId="38582597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1FEF9-B34C-459B-B992-4995DDA9F31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0370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E3856-E298-40C9-B770-A4F21F2F33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334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FF7A3-7994-41DD-8039-A0DD906F0D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82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06439-C20C-4FEB-8681-E750D937BE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72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1EF93-9B77-4543-8F3E-BE520BE304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481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31C65-2E0B-4104-9ED9-6955DCC409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241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A560B-23F8-4909-878E-DDF5B3E14F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879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BD69-3D46-4A57-B14D-B643D72912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8328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3D002-714B-41B6-AACC-D9CDEE4735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274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2A112-1AE4-4AB1-8570-3C4882EF92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001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8A93-A594-4705-8AFC-86A5361EEA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05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A598153-C1B8-41C1-AA06-0315048B228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85" y="635000"/>
            <a:ext cx="812583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85" y="635000"/>
            <a:ext cx="812583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85" y="635000"/>
            <a:ext cx="812583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531" y="635000"/>
            <a:ext cx="8122937" cy="334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85" y="635000"/>
            <a:ext cx="812583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85" y="635000"/>
            <a:ext cx="812583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1539;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531" y="635000"/>
            <a:ext cx="8122937" cy="334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85" y="634999"/>
            <a:ext cx="812583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85" y="634999"/>
            <a:ext cx="812583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85" y="634999"/>
            <a:ext cx="8125830" cy="3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626"/>
            <a:ext cx="8128000" cy="328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151"/>
            <a:ext cx="8128000" cy="334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252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46</cp:revision>
  <dcterms:created xsi:type="dcterms:W3CDTF">2004-09-21T10:26:12Z</dcterms:created>
  <dcterms:modified xsi:type="dcterms:W3CDTF">2020-01-23T14:34:35Z</dcterms:modified>
</cp:coreProperties>
</file>