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4" r:id="rId5"/>
    <p:sldId id="263" r:id="rId6"/>
    <p:sldId id="262" r:id="rId7"/>
    <p:sldId id="260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FEF9-B34C-459B-B992-4995DDA9F3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37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3856-E298-40C9-B770-A4F21F2F33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334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FF7A3-7994-41DD-8039-A0DD906F0D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8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06439-C20C-4FEB-8681-E750D937BE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7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EF93-9B77-4543-8F3E-BE520BE304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48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31C65-2E0B-4104-9ED9-6955DCC409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241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A560B-23F8-4909-878E-DDF5B3E14F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87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BD69-3D46-4A57-B14D-B643D72912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328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3D002-714B-41B6-AACC-D9CDEE4735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274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2A112-1AE4-4AB1-8570-3C4882EF92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00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8A93-A594-4705-8AFC-86A5361EEA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05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598153-C1B8-41C1-AA06-0315048B22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28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4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2020-01-23T13:53:54Z</dcterms:modified>
</cp:coreProperties>
</file>