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4" r:id="rId5"/>
    <p:sldId id="263" r:id="rId6"/>
    <p:sldId id="262" r:id="rId7"/>
    <p:sldId id="260" r:id="rId8"/>
    <p:sldId id="261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52558-934E-48C8-804D-072D98C6F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7F8CA48-39D4-4110-A426-46F2E3027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A35BF2-5E5A-4B8C-A447-F302B53D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B32F3C-F18C-48B0-8B79-87DC49F7D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B00BAD-6FF7-4FB8-8272-81D3D383E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688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7841CA-B51E-4CFF-9983-F239A435F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95F1628-A6F3-45AD-B061-D2AC795A6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3A4E3A-3DBB-45F7-BD6E-A8557E4A1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E98B8E-C93D-4FF7-B7A3-03C96B032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FB900F-A32C-43B1-905A-6BB836F9F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75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4FF8C66-853B-449A-94F4-07D8B5CBA0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E2CDE4A-2AD6-4A3D-AD80-0203DA455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EC8DF7-36AB-40F1-AF15-EEC5D115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FA9FE4-19B4-4B63-98F9-5ECEC050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60D5F1-30E9-4BF0-A9C1-E82E5983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92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D6135F-153F-48FA-AF7F-9A05B5D1F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F7FDD5-9429-4C41-B51D-EF0FC5D57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5B0259-2E94-4521-BB6D-AE7E6CFEF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411CFF-90F7-47F5-BFCF-FDF251FFB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8A7329-8170-4405-A563-392C7472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93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BECFC-CB4F-4E12-B756-EAD5C2B10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721244-CABE-49BC-AF42-857B4748F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D9E986-C931-4E38-9AC6-F33FBC824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135E7A-FB0D-4CD1-ADBB-BC4DED5D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70DE0B-8C30-4FA6-91C8-5C6BE95B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515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F9A2FC-D91F-4478-9502-E34B0F16F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B591EA-1E73-4607-9BBD-26C72DC9B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D0152B6-79C5-410E-B1B4-6955977CC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043686-762C-4FBA-924D-0611597AB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B11DAB-9E8C-4414-996B-AEF48BA61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8529F1-6679-449A-A248-FA160BC8B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40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04292-A087-42AA-B9C8-42099C70C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9326E3-BC41-4938-B98B-E529832E4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5DAF8EC-E080-4E06-9F44-58FE1E523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80CDF18-B944-4CB6-A657-EEF0D3EC3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0B29F8B-49FD-4DA4-A767-04C104E57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1AFB7CE-C384-40A3-BF92-1BFD42101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C647FFB-6EE7-4995-A300-6CEC222F1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F9BB456-065F-4668-97E7-E1606905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95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E63548-FE05-4DC9-8F49-8591E4629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1882780-DEE3-4550-9EBB-BB75B6F7C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6AD251B-6D4D-48E4-B7D1-7740BC67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5D44050-EA15-4D98-ADD3-F4AB21833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86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3D8F617-6969-4C0F-BA82-844C2BDD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2A6CAC7-81EA-47C6-92C9-3E2091B30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CA67EB7-6E7F-43B8-A01F-A38BDE3E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316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A56005-F368-4EBD-BE3D-3BD61CEC7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2957E0-6C5C-4334-AFC6-7F8CEABB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FBB99C2-3397-4513-A7AC-426527233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CFE60F6-38F8-4D66-B06E-3DB7E0CC0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5DA6804-E525-49EE-9DDC-F1AEB53F7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BD3E97-4FFA-4676-A595-BB56FDE38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024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CB1478-8AB1-415D-89B9-57714A439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94801A4-59F3-440F-B0DF-813155F740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FB374F0-3CD0-4FF9-93C4-2826160B4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24FDA1-4CC3-4F4A-905D-4E38C9453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1374D2-AAEC-4C26-B9C2-62370A07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0C44301-7EB0-4284-9F2A-0D3586EF0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85139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D57ABDC-071C-4C67-B950-59411BFC9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23AF78-05D2-4746-80CA-F5FFEF5CB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501E5E-960E-433A-985F-2C19FE552A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7F317-B44E-4F7F-9B1C-512BAF4F22A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0E1837-FD68-4312-92BA-A8EC2417A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15C0D9-C11A-43E6-8C6B-A6E6C7CD0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5672-827F-409B-A3B4-B0A986B0366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721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2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36 (DNP)	t. J.P. Kuijper; m. Straatsburg 1539;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3791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2022-02-05T07:46:45Z</dcterms:created>
  <dcterms:modified xsi:type="dcterms:W3CDTF">2022-02-05T07:47:33Z</dcterms:modified>
</cp:coreProperties>
</file>