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BD45A-5262-4723-9B20-D0F113AC7ED9}" v="26" dt="2020-02-03T14:30:00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E4BBD45A-5262-4723-9B20-D0F113AC7ED9}"/>
    <pc:docChg chg="modSld modMainMaster">
      <pc:chgData name="Jan Pieter Kuijper" userId="11dce61d2819b281" providerId="LiveId" clId="{E4BBD45A-5262-4723-9B20-D0F113AC7ED9}" dt="2020-02-03T14:30:00.529" v="25" actId="207"/>
      <pc:docMkLst>
        <pc:docMk/>
      </pc:docMkLst>
      <pc:sldChg chg="modSp setBg">
        <pc:chgData name="Jan Pieter Kuijper" userId="11dce61d2819b281" providerId="LiveId" clId="{E4BBD45A-5262-4723-9B20-D0F113AC7ED9}" dt="2020-02-03T14:29:13.120" v="14" actId="207"/>
        <pc:sldMkLst>
          <pc:docMk/>
          <pc:sldMk cId="0" sldId="258"/>
        </pc:sldMkLst>
        <pc:spChg chg="mod">
          <ac:chgData name="Jan Pieter Kuijper" userId="11dce61d2819b281" providerId="LiveId" clId="{E4BBD45A-5262-4723-9B20-D0F113AC7ED9}" dt="2020-02-03T14:29:13.120" v="14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6:43.435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17.113" v="15" actId="207"/>
        <pc:sldMkLst>
          <pc:docMk/>
          <pc:sldMk cId="0" sldId="259"/>
        </pc:sldMkLst>
        <pc:spChg chg="mod">
          <ac:chgData name="Jan Pieter Kuijper" userId="11dce61d2819b281" providerId="LiveId" clId="{E4BBD45A-5262-4723-9B20-D0F113AC7ED9}" dt="2020-02-03T14:29:17.113" v="15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6:53.680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21.208" v="16" actId="207"/>
        <pc:sldMkLst>
          <pc:docMk/>
          <pc:sldMk cId="0" sldId="260"/>
        </pc:sldMkLst>
        <pc:spChg chg="mod">
          <ac:chgData name="Jan Pieter Kuijper" userId="11dce61d2819b281" providerId="LiveId" clId="{E4BBD45A-5262-4723-9B20-D0F113AC7ED9}" dt="2020-02-03T14:29:21.208" v="16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7:03.802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25.489" v="17" actId="207"/>
        <pc:sldMkLst>
          <pc:docMk/>
          <pc:sldMk cId="0" sldId="261"/>
        </pc:sldMkLst>
        <pc:spChg chg="mod">
          <ac:chgData name="Jan Pieter Kuijper" userId="11dce61d2819b281" providerId="LiveId" clId="{E4BBD45A-5262-4723-9B20-D0F113AC7ED9}" dt="2020-02-03T14:29:25.489" v="17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7:14.235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29.565" v="18" actId="207"/>
        <pc:sldMkLst>
          <pc:docMk/>
          <pc:sldMk cId="0" sldId="262"/>
        </pc:sldMkLst>
        <pc:spChg chg="mod">
          <ac:chgData name="Jan Pieter Kuijper" userId="11dce61d2819b281" providerId="LiveId" clId="{E4BBD45A-5262-4723-9B20-D0F113AC7ED9}" dt="2020-02-03T14:29:29.565" v="18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7:25.428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33.769" v="19" actId="207"/>
        <pc:sldMkLst>
          <pc:docMk/>
          <pc:sldMk cId="0" sldId="263"/>
        </pc:sldMkLst>
        <pc:spChg chg="mod">
          <ac:chgData name="Jan Pieter Kuijper" userId="11dce61d2819b281" providerId="LiveId" clId="{E4BBD45A-5262-4723-9B20-D0F113AC7ED9}" dt="2020-02-03T14:29:33.769" v="19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7:39.577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38.032" v="20" actId="207"/>
        <pc:sldMkLst>
          <pc:docMk/>
          <pc:sldMk cId="0" sldId="264"/>
        </pc:sldMkLst>
        <pc:spChg chg="mod">
          <ac:chgData name="Jan Pieter Kuijper" userId="11dce61d2819b281" providerId="LiveId" clId="{E4BBD45A-5262-4723-9B20-D0F113AC7ED9}" dt="2020-02-03T14:29:38.032" v="20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7:51.245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42.048" v="21" actId="207"/>
        <pc:sldMkLst>
          <pc:docMk/>
          <pc:sldMk cId="0" sldId="265"/>
        </pc:sldMkLst>
        <pc:spChg chg="mod">
          <ac:chgData name="Jan Pieter Kuijper" userId="11dce61d2819b281" providerId="LiveId" clId="{E4BBD45A-5262-4723-9B20-D0F113AC7ED9}" dt="2020-02-03T14:29:42.048" v="21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8:01.120" v="7" actId="14826"/>
          <ac:picMkLst>
            <pc:docMk/>
            <pc:sldMk cId="0" sldId="26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46.282" v="22" actId="207"/>
        <pc:sldMkLst>
          <pc:docMk/>
          <pc:sldMk cId="0" sldId="266"/>
        </pc:sldMkLst>
        <pc:spChg chg="mod">
          <ac:chgData name="Jan Pieter Kuijper" userId="11dce61d2819b281" providerId="LiveId" clId="{E4BBD45A-5262-4723-9B20-D0F113AC7ED9}" dt="2020-02-03T14:29:46.282" v="22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8:12.272" v="8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50.804" v="23" actId="207"/>
        <pc:sldMkLst>
          <pc:docMk/>
          <pc:sldMk cId="0" sldId="267"/>
        </pc:sldMkLst>
        <pc:spChg chg="mod">
          <ac:chgData name="Jan Pieter Kuijper" userId="11dce61d2819b281" providerId="LiveId" clId="{E4BBD45A-5262-4723-9B20-D0F113AC7ED9}" dt="2020-02-03T14:29:50.804" v="23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8:24.838" v="9" actId="14826"/>
          <ac:picMkLst>
            <pc:docMk/>
            <pc:sldMk cId="0" sldId="26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29:55.662" v="24" actId="207"/>
        <pc:sldMkLst>
          <pc:docMk/>
          <pc:sldMk cId="0" sldId="268"/>
        </pc:sldMkLst>
        <pc:spChg chg="mod">
          <ac:chgData name="Jan Pieter Kuijper" userId="11dce61d2819b281" providerId="LiveId" clId="{E4BBD45A-5262-4723-9B20-D0F113AC7ED9}" dt="2020-02-03T14:29:55.662" v="24" actId="207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8:37.417" v="10" actId="14826"/>
          <ac:picMkLst>
            <pc:docMk/>
            <pc:sldMk cId="0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E4BBD45A-5262-4723-9B20-D0F113AC7ED9}" dt="2020-02-03T14:30:00.529" v="25" actId="207"/>
        <pc:sldMkLst>
          <pc:docMk/>
          <pc:sldMk cId="0" sldId="269"/>
        </pc:sldMkLst>
        <pc:spChg chg="mod">
          <ac:chgData name="Jan Pieter Kuijper" userId="11dce61d2819b281" providerId="LiveId" clId="{E4BBD45A-5262-4723-9B20-D0F113AC7ED9}" dt="2020-02-03T14:30:00.529" v="25" actId="207"/>
          <ac:spMkLst>
            <pc:docMk/>
            <pc:sldMk cId="0" sldId="269"/>
            <ac:spMk id="13314" creationId="{00000000-0000-0000-0000-000000000000}"/>
          </ac:spMkLst>
        </pc:spChg>
        <pc:picChg chg="mod">
          <ac:chgData name="Jan Pieter Kuijper" userId="11dce61d2819b281" providerId="LiveId" clId="{E4BBD45A-5262-4723-9B20-D0F113AC7ED9}" dt="2020-02-03T14:28:47.206" v="11" actId="14826"/>
          <ac:picMkLst>
            <pc:docMk/>
            <pc:sldMk cId="0" sldId="269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E4BBD45A-5262-4723-9B20-D0F113AC7ED9}" dt="2020-02-03T14:28:58.763" v="13"/>
        <pc:sldMasterMkLst>
          <pc:docMk/>
          <pc:sldMasterMk cId="0" sldId="2147483648"/>
        </pc:sldMasterMkLst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1405217806" sldId="2147483649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1645453957" sldId="2147483650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336973384" sldId="2147483651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1035898545" sldId="2147483652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2947946019" sldId="2147483653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1194962366" sldId="2147483654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758165554" sldId="2147483655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375086982" sldId="2147483656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1040359392" sldId="2147483657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379130352" sldId="2147483658"/>
          </pc:sldLayoutMkLst>
        </pc:sldLayoutChg>
        <pc:sldLayoutChg chg="setBg">
          <pc:chgData name="Jan Pieter Kuijper" userId="11dce61d2819b281" providerId="LiveId" clId="{E4BBD45A-5262-4723-9B20-D0F113AC7ED9}" dt="2020-02-03T14:28:58.763" v="13"/>
          <pc:sldLayoutMkLst>
            <pc:docMk/>
            <pc:sldMasterMk cId="0" sldId="2147483648"/>
            <pc:sldLayoutMk cId="21988301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261E-B920-48DF-877A-3F6E9549083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52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A39E-811E-4585-9E2E-EEEB80F804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13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47F7-B132-4C7D-AE1E-EE26EA96A8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883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8B7F-DB04-4409-BB03-E218E164AA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54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EA72-3544-40C1-BE53-4D48151423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9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6DFE-5FAB-4304-89C6-A9B9B3F253A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58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6BAC-3816-4F09-9DC4-8142C840EC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79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C534-8CD3-4009-B664-073B666FAB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9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37B-D9A9-40C5-98F1-15004C22179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816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D68C-AA6A-404A-8C07-68A92951A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08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0065-9DC8-4C1D-9E96-25C029F068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035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B67BA3-D23C-45AE-B045-B1A0EC7D9A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60" y="634999"/>
            <a:ext cx="8626279" cy="4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60" y="634999"/>
            <a:ext cx="8626279" cy="4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90" y="634999"/>
            <a:ext cx="8632219" cy="43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73" y="635000"/>
            <a:ext cx="8632454" cy="44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60" y="634999"/>
            <a:ext cx="8626279" cy="4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60" y="634999"/>
            <a:ext cx="8626279" cy="4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35 (DNP) 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08" y="634999"/>
            <a:ext cx="8629184" cy="44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216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49</cp:revision>
  <dcterms:created xsi:type="dcterms:W3CDTF">2004-09-21T10:26:12Z</dcterms:created>
  <dcterms:modified xsi:type="dcterms:W3CDTF">2020-02-03T14:30:03Z</dcterms:modified>
</cp:coreProperties>
</file>