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5261E-B920-48DF-877A-3F6E954908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0521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CA39E-811E-4585-9E2E-EEEB80F8041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13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647F7-B132-4C7D-AE1E-EE26EA96A80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9883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48B7F-DB04-4409-BB03-E218E164AA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454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5EA72-3544-40C1-BE53-4D48151423C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697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66DFE-5FAB-4304-89C6-A9B9B3F253A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3589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A6BAC-3816-4F09-9DC4-8142C840EC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794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9C534-8CD3-4009-B664-073B666FABF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9496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4537B-D9A9-40C5-98F1-15004C22179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5816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FD68C-AA6A-404A-8C07-68A92951A5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508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30065-9DC8-4C1D-9E96-25C029F068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035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1B67BA3-D23C-45AE-B045-B1A0EC7D9A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38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5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60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49</cp:revision>
  <dcterms:created xsi:type="dcterms:W3CDTF">2004-09-21T10:26:12Z</dcterms:created>
  <dcterms:modified xsi:type="dcterms:W3CDTF">2020-02-03T14:15:36Z</dcterms:modified>
</cp:coreProperties>
</file>