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84C3F1-0782-432D-A733-C11895DA1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9E4DA4-0A29-4409-AB8E-E2D217AB18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B0B0D2-9232-438C-93CB-FD36686F1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9C1C5E6-6858-430C-9D04-189BE961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1445DB1-AD90-427A-A935-33ACEC26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3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BE0056-8634-43A8-9A63-05D8D455F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E2CE367-C01D-4247-8264-BF4D87BAC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9D4D01D-EDD4-48FB-B221-4A237558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6AEA01-381E-4629-9A40-3D2D8C30E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0423C-D4C4-409B-8A12-6325418C6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8534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B60D6DF7-C14C-42FF-98C7-57F27255A0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A5056F0-ECE5-4B30-A7A2-4CA33A362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1A3A75-0154-468C-B0E9-859515626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EC64EC8-E9F4-461E-89A9-79B5A91F4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5C86D53-F3BC-4749-9E95-A103CC073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20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E5713C-26D0-4A50-9E52-02194EDC8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AA87573-AD69-4C55-BF10-1C6673100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D527CA-A91C-44A2-9CD4-9497F0C18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1EAE526-8F91-4719-87C8-6F9AF6C4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82D84C-BE53-440A-94AF-8E79EF793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38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13666D-1DF0-4390-AC52-F0EAE929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2C9DC1D-3868-4F44-9CDA-65398E3FE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1EEB9C-9F01-4BCF-85A4-4C91D8FE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B141CB-9C27-4DF9-87A2-5F33B25B6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BE2A86-7653-405F-98DB-553DBFFF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92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FB1FA-F522-4537-AAA2-2F4022CCC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4B868-A060-4C54-9BFB-47652C2C4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44CFEED-A3D7-4394-A0F1-2D3911C9F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D8C1A3-3B01-4299-A32E-810993595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CFD8DE-CC55-463B-9CE4-BA625993A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8D32F1-C1E1-4443-9E07-720CEEC1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816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9221B-8F16-499C-9997-ECB39DA5D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9F1DD91-CE42-4A09-A4A5-E5874C373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DE3C33-4737-402D-8F1A-2B8499425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B88BB53-8679-4663-B5A8-FDC1AE45C6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A4360AE-D104-42B4-B35A-4F5CD8D14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568D8DF-B38E-4322-82E6-56F09CDBF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8926EC8-7E19-4244-85C9-1CCB085EA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88BDD2D-169A-43B0-925D-18B3A004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17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140E17-5D6F-40DD-AF73-47E07D8ED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49C361B-CF44-4034-B74C-FE293A8F9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D2BAE74-4AD4-4838-92DA-4A8A1AA22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1715FD4-194B-4A38-8E67-1D4E0AD2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20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8250F9-EF4A-4103-B519-392AB2BA4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B2152D1-7FF0-481B-8CC2-CA8767B12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4F9295-23F5-4D44-A807-585005ADF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4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D8BA7-4915-418A-B66C-713973ADC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5B8219-F203-4590-95EB-FE39C2AA2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7C644BF-8D3C-435A-872E-7522551C8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F7D1B8-D412-41A8-AC45-041FEA882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1E38CF-43F3-4758-B886-3823C42FE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7B320A-E83B-4216-ADE0-8C393F36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169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0B9075-D059-4DA3-9D70-0BCC1E15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73C05968-C367-452C-B9DB-535AFC3BD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8E7896-E85A-4B3F-90E7-42329A99F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4AA05FF-2712-4C00-B22F-E94042EA0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4CBEDFE-5A8A-4E26-B0D7-65FFB4B21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72D090-7BC8-44B5-806A-DAF897401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1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A84085-F9DF-4B0E-8741-AD280F26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86C2BE-B590-4ED8-9F15-97664C7F3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D33A55-BE76-48D3-97E5-89EE431D9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167AA-6D3A-447C-90B0-7B523C8DD881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7255476-8FE4-4608-AB2B-6F2691F6D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507F1B-AB38-416C-922C-D0DAE26387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CF3E-84EE-423D-8A0A-8A150A092E1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540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0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35 (DNP) 	t. A.J. Molenaar;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2022-02-05T07:45:26Z</dcterms:created>
  <dcterms:modified xsi:type="dcterms:W3CDTF">2022-02-05T07:46:15Z</dcterms:modified>
</cp:coreProperties>
</file>