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2CF7-D8C9-4099-B3A6-A10A994C752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3251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43B21-A9A3-4ADC-8B5F-F5984A3DC97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8776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45833-8C1A-47ED-ADD4-13C3F1644DC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4638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B212C-E03A-4C56-AD4E-072635E7482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861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64A01-6432-4BC6-8008-077F9B60650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7621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8C3EA-AA94-4A7B-A2BA-386C8F19973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9838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48E9-DFDE-4F92-B539-639712465E3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4901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54340-5D46-4A0E-9287-9A2ABF0732B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7488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EB5EC-AAA8-46A8-A9F6-D3AACF9A85C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9659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CFD2-6242-4312-B827-FD40A361682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0821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86058-E726-4081-88B9-21A6CCDB253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8859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4DB971A-12D8-4514-887F-8EDBD90F94F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34 (DNP) 	t. B.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Vuijk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616" y="635000"/>
            <a:ext cx="8628767" cy="458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34 (DNP) 	t. B.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Vuijk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070" y="635000"/>
            <a:ext cx="8625859" cy="458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03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34 (DNP) 	t. B.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Vuijk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616" y="635000"/>
            <a:ext cx="8628767" cy="458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95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34 (DNP) 	t. B.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Vuijk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070" y="635000"/>
            <a:ext cx="8625859" cy="458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9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34 (DNP) 	t. B.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Vuijk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070" y="635000"/>
            <a:ext cx="8625859" cy="458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84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34 (DNP) 	t. B.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Vuijk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616" y="635000"/>
            <a:ext cx="8628767" cy="458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96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34 (DNP) 	t. B.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Vuijk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070" y="635000"/>
            <a:ext cx="8625859" cy="458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8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34 (DNP) 	t. B.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Vuijk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616" y="635000"/>
            <a:ext cx="8628767" cy="458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34 (DNP) 	t. B.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Vuijk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191" y="635000"/>
            <a:ext cx="8631617" cy="452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1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34 (DNP) 	t. B.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Vuijk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737" y="635000"/>
            <a:ext cx="8634525" cy="452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12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34 (DNP) 	t. B.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Vuijk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48" y="635000"/>
            <a:ext cx="8632904" cy="457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0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34 (DNP) 	t. B.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Vuijk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616" y="635000"/>
            <a:ext cx="8628767" cy="458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01971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192</Words>
  <Application>Microsoft Office PowerPoint</Application>
  <PresentationFormat>Diavoorstelling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51</cp:revision>
  <dcterms:created xsi:type="dcterms:W3CDTF">2004-09-21T10:26:12Z</dcterms:created>
  <dcterms:modified xsi:type="dcterms:W3CDTF">2020-05-14T15:03:22Z</dcterms:modified>
</cp:coreProperties>
</file>