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0521DE3-18A3-45F7-8D14-E2055A269D51}"/>
    <pc:docChg chg="modSld">
      <pc:chgData name="Jan Pieter Kuijper" userId="11dce61d2819b281" providerId="LiveId" clId="{E0521DE3-18A3-45F7-8D14-E2055A269D51}" dt="2022-02-07T15:02:24.903" v="11"/>
      <pc:docMkLst>
        <pc:docMk/>
      </pc:docMkLst>
      <pc:sldChg chg="modSp mod">
        <pc:chgData name="Jan Pieter Kuijper" userId="11dce61d2819b281" providerId="LiveId" clId="{E0521DE3-18A3-45F7-8D14-E2055A269D51}" dt="2022-02-07T15:01:33.431" v="0" actId="207"/>
        <pc:sldMkLst>
          <pc:docMk/>
          <pc:sldMk cId="0" sldId="258"/>
        </pc:sldMkLst>
        <pc:spChg chg="mod">
          <ac:chgData name="Jan Pieter Kuijper" userId="11dce61d2819b281" providerId="LiveId" clId="{E0521DE3-18A3-45F7-8D14-E2055A269D51}" dt="2022-02-07T15:01:33.431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1:38.937" v="1"/>
        <pc:sldMkLst>
          <pc:docMk/>
          <pc:sldMk cId="2506840279" sldId="259"/>
        </pc:sldMkLst>
        <pc:spChg chg="mod">
          <ac:chgData name="Jan Pieter Kuijper" userId="11dce61d2819b281" providerId="LiveId" clId="{E0521DE3-18A3-45F7-8D14-E2055A269D51}" dt="2022-02-07T15:01:38.937" v="1"/>
          <ac:spMkLst>
            <pc:docMk/>
            <pc:sldMk cId="2506840279" sldId="25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1:42.541" v="2"/>
        <pc:sldMkLst>
          <pc:docMk/>
          <pc:sldMk cId="962968923" sldId="260"/>
        </pc:sldMkLst>
        <pc:spChg chg="mod">
          <ac:chgData name="Jan Pieter Kuijper" userId="11dce61d2819b281" providerId="LiveId" clId="{E0521DE3-18A3-45F7-8D14-E2055A269D51}" dt="2022-02-07T15:01:42.541" v="2"/>
          <ac:spMkLst>
            <pc:docMk/>
            <pc:sldMk cId="962968923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1:46.358" v="3"/>
        <pc:sldMkLst>
          <pc:docMk/>
          <pc:sldMk cId="2316487639" sldId="261"/>
        </pc:sldMkLst>
        <pc:spChg chg="mod">
          <ac:chgData name="Jan Pieter Kuijper" userId="11dce61d2819b281" providerId="LiveId" clId="{E0521DE3-18A3-45F7-8D14-E2055A269D51}" dt="2022-02-07T15:01:46.358" v="3"/>
          <ac:spMkLst>
            <pc:docMk/>
            <pc:sldMk cId="2316487639" sldId="26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1:49.712" v="4"/>
        <pc:sldMkLst>
          <pc:docMk/>
          <pc:sldMk cId="401312519" sldId="262"/>
        </pc:sldMkLst>
        <pc:spChg chg="mod">
          <ac:chgData name="Jan Pieter Kuijper" userId="11dce61d2819b281" providerId="LiveId" clId="{E0521DE3-18A3-45F7-8D14-E2055A269D51}" dt="2022-02-07T15:01:49.712" v="4"/>
          <ac:spMkLst>
            <pc:docMk/>
            <pc:sldMk cId="401312519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1:56.850" v="5"/>
        <pc:sldMkLst>
          <pc:docMk/>
          <pc:sldMk cId="4141910731" sldId="263"/>
        </pc:sldMkLst>
        <pc:spChg chg="mod">
          <ac:chgData name="Jan Pieter Kuijper" userId="11dce61d2819b281" providerId="LiveId" clId="{E0521DE3-18A3-45F7-8D14-E2055A269D51}" dt="2022-02-07T15:01:56.850" v="5"/>
          <ac:spMkLst>
            <pc:docMk/>
            <pc:sldMk cId="4141910731" sldId="263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2:00.558" v="6"/>
        <pc:sldMkLst>
          <pc:docMk/>
          <pc:sldMk cId="1045012823" sldId="264"/>
        </pc:sldMkLst>
        <pc:spChg chg="mod">
          <ac:chgData name="Jan Pieter Kuijper" userId="11dce61d2819b281" providerId="LiveId" clId="{E0521DE3-18A3-45F7-8D14-E2055A269D51}" dt="2022-02-07T15:02:00.558" v="6"/>
          <ac:spMkLst>
            <pc:docMk/>
            <pc:sldMk cId="1045012823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2:07.246" v="8"/>
        <pc:sldMkLst>
          <pc:docMk/>
          <pc:sldMk cId="472019718" sldId="265"/>
        </pc:sldMkLst>
        <pc:spChg chg="mod">
          <ac:chgData name="Jan Pieter Kuijper" userId="11dce61d2819b281" providerId="LiveId" clId="{E0521DE3-18A3-45F7-8D14-E2055A269D51}" dt="2022-02-07T15:02:07.246" v="8"/>
          <ac:spMkLst>
            <pc:docMk/>
            <pc:sldMk cId="472019718" sldId="265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2:03.951" v="7"/>
        <pc:sldMkLst>
          <pc:docMk/>
          <pc:sldMk cId="487809487" sldId="266"/>
        </pc:sldMkLst>
        <pc:spChg chg="mod">
          <ac:chgData name="Jan Pieter Kuijper" userId="11dce61d2819b281" providerId="LiveId" clId="{E0521DE3-18A3-45F7-8D14-E2055A269D51}" dt="2022-02-07T15:02:03.951" v="7"/>
          <ac:spMkLst>
            <pc:docMk/>
            <pc:sldMk cId="487809487" sldId="266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2:11.310" v="9"/>
        <pc:sldMkLst>
          <pc:docMk/>
          <pc:sldMk cId="2663030812" sldId="267"/>
        </pc:sldMkLst>
        <pc:spChg chg="mod">
          <ac:chgData name="Jan Pieter Kuijper" userId="11dce61d2819b281" providerId="LiveId" clId="{E0521DE3-18A3-45F7-8D14-E2055A269D51}" dt="2022-02-07T15:02:11.310" v="9"/>
          <ac:spMkLst>
            <pc:docMk/>
            <pc:sldMk cId="2663030812" sldId="267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2:15.380" v="10"/>
        <pc:sldMkLst>
          <pc:docMk/>
          <pc:sldMk cId="3586295183" sldId="268"/>
        </pc:sldMkLst>
        <pc:spChg chg="mod">
          <ac:chgData name="Jan Pieter Kuijper" userId="11dce61d2819b281" providerId="LiveId" clId="{E0521DE3-18A3-45F7-8D14-E2055A269D51}" dt="2022-02-07T15:02:15.380" v="10"/>
          <ac:spMkLst>
            <pc:docMk/>
            <pc:sldMk cId="3586295183" sldId="26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0521DE3-18A3-45F7-8D14-E2055A269D51}" dt="2022-02-07T15:02:24.903" v="11"/>
        <pc:sldMkLst>
          <pc:docMk/>
          <pc:sldMk cId="1005694863" sldId="269"/>
        </pc:sldMkLst>
        <pc:spChg chg="mod">
          <ac:chgData name="Jan Pieter Kuijper" userId="11dce61d2819b281" providerId="LiveId" clId="{E0521DE3-18A3-45F7-8D14-E2055A269D51}" dt="2022-02-07T15:02:24.903" v="11"/>
          <ac:spMkLst>
            <pc:docMk/>
            <pc:sldMk cId="1005694863" sldId="269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6C5E1-8B6C-48C9-9F44-4558F07CC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397E53-F913-4147-A09D-26F9D71F3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9953E7-8961-452D-A22C-CE3E9AE81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DE3269-880B-4D1E-861B-6E1B8E6F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23FADC-0625-4D26-9A2A-24EA07AF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18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A6B88-C8AD-47C0-8FDB-D2CADDCA7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7AA50ED-FAF6-4BD0-8803-7F0076295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89F6E9-5421-430E-AF24-9C2D4D2BD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C0C98D-0AAF-4B04-A0AD-3C0DCFE0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E863C9-285C-4D92-B97F-CDF4A27D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33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4F91EC6-91EB-4E52-83A7-25603382F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1DBB24-B1E1-4E77-95EB-9E666519C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AFFAD8-DC53-483B-8280-6D2CC83E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05B866-9725-42DA-A4C9-DFC5D37F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883B54-B9FD-40F5-85BB-5379F821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64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B48EC-C603-49EC-80A5-8E46E582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320EA1-443A-4152-A598-E04156908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B66E74-D4E9-47DE-9CF1-A4E2138A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8772E6-20EB-4F84-8CF9-5E5B81C0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29C92D-96B2-4B4D-AECA-3F321E160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24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F41FD2-4D50-42B1-A573-08F9B2F62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C8F039-C4F8-42BA-9B6B-76A1B55C6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56EB78-5B5A-4150-8606-D9CE6528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49BA57-133B-4171-912E-ACC8F48E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414CF6-CE77-42AC-960A-EB947053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27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BF995-EF99-4C45-AD9A-03B209CB2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8D7204-A6B9-4856-B3CB-59BEF455F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E5A1B2-FC6D-4024-87D1-D6AD7C0D4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A509BC-FD6F-44BC-8F3E-E833C32CC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FDC635-F643-434E-BDBD-3F581133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F448FA-E8B9-425A-887B-D269F5D6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37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61317-0713-474A-9479-4AAE27897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48437A-EAE6-49ED-9636-16A24C28B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6A131C-6233-4D45-9A6A-E47DA6090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5F8A66-689B-4BEE-A666-3746A15FB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BBED77E-9C6A-4E56-9F70-DF11515D3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5858778-A6A9-4F66-A655-5D3DB400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32A0259-D0DD-4D44-A8A3-36AB6266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206FB0D-B364-470E-9C92-4E23D7F6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49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82DFB-819B-4937-A99D-10964E25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9FB30D0-2887-4940-9C05-1E594801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8C4E9C-CAA3-4869-9576-D05B391D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D6B3280-45D9-480F-8F82-99E1B3FC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17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54F108E-E0BF-4AC1-A641-739984253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80DED8B-DF37-46DB-9EAD-16CC7E7F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572A015-82C4-4FE0-9B77-1D60348D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1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BD1DE-6225-409B-AC2C-6B53CB28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D6E78-3FBA-4E06-86C7-03BC52A7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7DE43C-9423-479D-B3F1-247F46A88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F92DF0-B8D2-4EFF-A96A-C957A361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26312A-F1C0-4189-913B-891584BD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676874-0864-4C91-A79D-80EC6F4B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295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609D9-E776-4AA1-9862-1BA148EE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B68F1AE-0868-4833-8B98-3AB064D22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412FA5-07DD-40FA-9BCC-6AEDBD73C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F1A64D-4A6A-48CA-A519-82B96758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B4293B-1581-4F25-B36F-929C6297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7F62CA-0742-4134-A4DF-DECA37DB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06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9A0DCD3-9B83-4B7C-9361-9AE9D459F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3EFE27-C906-40BD-B9C0-52741B883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BE0B94-F870-463D-897C-E9D6FB692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79625-7FFA-4778-B7B1-6D58270B15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29A60C-48B9-4545-B250-AD5DC7D54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E2F1E3-3E58-48BC-AFB2-BE0BD68B2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39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03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295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84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96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48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1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05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1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05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01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80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34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0197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2022-02-05T07:43:59Z</dcterms:created>
  <dcterms:modified xsi:type="dcterms:W3CDTF">2022-02-07T15:02:28Z</dcterms:modified>
</cp:coreProperties>
</file>