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B2CFE-7009-44CC-BEE2-A44A00FA3C15}" v="20" dt="2022-09-07T12:54:51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1" d="100"/>
          <a:sy n="31" d="100"/>
        </p:scale>
        <p:origin x="19" y="9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84B2CFE-7009-44CC-BEE2-A44A00FA3C15}"/>
    <pc:docChg chg="modSld">
      <pc:chgData name="Jan Pieter Kuijper" userId="11dce61d2819b281" providerId="LiveId" clId="{584B2CFE-7009-44CC-BEE2-A44A00FA3C15}" dt="2022-09-07T12:54:51.936" v="19" actId="14826"/>
      <pc:docMkLst>
        <pc:docMk/>
      </pc:docMkLst>
      <pc:sldChg chg="modSp">
        <pc:chgData name="Jan Pieter Kuijper" userId="11dce61d2819b281" providerId="LiveId" clId="{584B2CFE-7009-44CC-BEE2-A44A00FA3C15}" dt="2022-09-07T12:51:26.435" v="0" actId="14826"/>
        <pc:sldMkLst>
          <pc:docMk/>
          <pc:sldMk cId="0" sldId="258"/>
        </pc:sldMkLst>
        <pc:picChg chg="mod">
          <ac:chgData name="Jan Pieter Kuijper" userId="11dce61d2819b281" providerId="LiveId" clId="{584B2CFE-7009-44CC-BEE2-A44A00FA3C15}" dt="2022-09-07T12:51:26.435" v="0" actId="14826"/>
          <ac:picMkLst>
            <pc:docMk/>
            <pc:sldMk cId="0" sldId="258"/>
            <ac:picMk id="4" creationId="{73F32418-E849-4ED6-9966-583FE74ABECE}"/>
          </ac:picMkLst>
        </pc:picChg>
      </pc:sldChg>
      <pc:sldChg chg="modSp">
        <pc:chgData name="Jan Pieter Kuijper" userId="11dce61d2819b281" providerId="LiveId" clId="{584B2CFE-7009-44CC-BEE2-A44A00FA3C15}" dt="2022-09-07T12:51:58.060" v="1" actId="14826"/>
        <pc:sldMkLst>
          <pc:docMk/>
          <pc:sldMk cId="0" sldId="259"/>
        </pc:sldMkLst>
        <pc:picChg chg="mod">
          <ac:chgData name="Jan Pieter Kuijper" userId="11dce61d2819b281" providerId="LiveId" clId="{584B2CFE-7009-44CC-BEE2-A44A00FA3C15}" dt="2022-09-07T12:51:58.060" v="1" actId="14826"/>
          <ac:picMkLst>
            <pc:docMk/>
            <pc:sldMk cId="0" sldId="259"/>
            <ac:picMk id="4" creationId="{01AED8E9-8CFC-48CC-B3BD-1FDD66C48BA3}"/>
          </ac:picMkLst>
        </pc:picChg>
      </pc:sldChg>
      <pc:sldChg chg="modSp">
        <pc:chgData name="Jan Pieter Kuijper" userId="11dce61d2819b281" providerId="LiveId" clId="{584B2CFE-7009-44CC-BEE2-A44A00FA3C15}" dt="2022-09-07T12:52:07.874" v="2" actId="14826"/>
        <pc:sldMkLst>
          <pc:docMk/>
          <pc:sldMk cId="0" sldId="260"/>
        </pc:sldMkLst>
        <pc:picChg chg="mod">
          <ac:chgData name="Jan Pieter Kuijper" userId="11dce61d2819b281" providerId="LiveId" clId="{584B2CFE-7009-44CC-BEE2-A44A00FA3C15}" dt="2022-09-07T12:52:07.874" v="2" actId="14826"/>
          <ac:picMkLst>
            <pc:docMk/>
            <pc:sldMk cId="0" sldId="260"/>
            <ac:picMk id="4" creationId="{3FEBB6BA-8270-4DB9-BA48-1AAA652ED878}"/>
          </ac:picMkLst>
        </pc:picChg>
      </pc:sldChg>
      <pc:sldChg chg="modSp">
        <pc:chgData name="Jan Pieter Kuijper" userId="11dce61d2819b281" providerId="LiveId" clId="{584B2CFE-7009-44CC-BEE2-A44A00FA3C15}" dt="2022-09-07T12:52:16.456" v="3" actId="14826"/>
        <pc:sldMkLst>
          <pc:docMk/>
          <pc:sldMk cId="1653213440" sldId="261"/>
        </pc:sldMkLst>
        <pc:picChg chg="mod">
          <ac:chgData name="Jan Pieter Kuijper" userId="11dce61d2819b281" providerId="LiveId" clId="{584B2CFE-7009-44CC-BEE2-A44A00FA3C15}" dt="2022-09-07T12:52:16.456" v="3" actId="14826"/>
          <ac:picMkLst>
            <pc:docMk/>
            <pc:sldMk cId="1653213440" sldId="261"/>
            <ac:picMk id="4" creationId="{B902AEEE-7A12-4107-82A3-05637BEDFFF6}"/>
          </ac:picMkLst>
        </pc:picChg>
      </pc:sldChg>
      <pc:sldChg chg="modSp">
        <pc:chgData name="Jan Pieter Kuijper" userId="11dce61d2819b281" providerId="LiveId" clId="{584B2CFE-7009-44CC-BEE2-A44A00FA3C15}" dt="2022-09-07T12:52:24.186" v="4" actId="14826"/>
        <pc:sldMkLst>
          <pc:docMk/>
          <pc:sldMk cId="2109769150" sldId="262"/>
        </pc:sldMkLst>
        <pc:picChg chg="mod">
          <ac:chgData name="Jan Pieter Kuijper" userId="11dce61d2819b281" providerId="LiveId" clId="{584B2CFE-7009-44CC-BEE2-A44A00FA3C15}" dt="2022-09-07T12:52:24.186" v="4" actId="14826"/>
          <ac:picMkLst>
            <pc:docMk/>
            <pc:sldMk cId="2109769150" sldId="262"/>
            <ac:picMk id="4" creationId="{3C914CC2-B38D-4A70-9701-312D866ACCCF}"/>
          </ac:picMkLst>
        </pc:picChg>
      </pc:sldChg>
      <pc:sldChg chg="modSp">
        <pc:chgData name="Jan Pieter Kuijper" userId="11dce61d2819b281" providerId="LiveId" clId="{584B2CFE-7009-44CC-BEE2-A44A00FA3C15}" dt="2022-09-07T12:52:35.223" v="5" actId="14826"/>
        <pc:sldMkLst>
          <pc:docMk/>
          <pc:sldMk cId="123204863" sldId="263"/>
        </pc:sldMkLst>
        <pc:picChg chg="mod">
          <ac:chgData name="Jan Pieter Kuijper" userId="11dce61d2819b281" providerId="LiveId" clId="{584B2CFE-7009-44CC-BEE2-A44A00FA3C15}" dt="2022-09-07T12:52:35.223" v="5" actId="14826"/>
          <ac:picMkLst>
            <pc:docMk/>
            <pc:sldMk cId="123204863" sldId="263"/>
            <ac:picMk id="4" creationId="{94689951-CB30-4E89-B6AA-67A30D672518}"/>
          </ac:picMkLst>
        </pc:picChg>
      </pc:sldChg>
      <pc:sldChg chg="modSp">
        <pc:chgData name="Jan Pieter Kuijper" userId="11dce61d2819b281" providerId="LiveId" clId="{584B2CFE-7009-44CC-BEE2-A44A00FA3C15}" dt="2022-09-07T12:52:46.734" v="6" actId="14826"/>
        <pc:sldMkLst>
          <pc:docMk/>
          <pc:sldMk cId="3279078078" sldId="264"/>
        </pc:sldMkLst>
        <pc:picChg chg="mod">
          <ac:chgData name="Jan Pieter Kuijper" userId="11dce61d2819b281" providerId="LiveId" clId="{584B2CFE-7009-44CC-BEE2-A44A00FA3C15}" dt="2022-09-07T12:52:46.734" v="6" actId="14826"/>
          <ac:picMkLst>
            <pc:docMk/>
            <pc:sldMk cId="3279078078" sldId="264"/>
            <ac:picMk id="4" creationId="{52A6B880-B2C0-47EF-9AB1-14D9F04A6025}"/>
          </ac:picMkLst>
        </pc:picChg>
      </pc:sldChg>
      <pc:sldChg chg="modSp">
        <pc:chgData name="Jan Pieter Kuijper" userId="11dce61d2819b281" providerId="LiveId" clId="{584B2CFE-7009-44CC-BEE2-A44A00FA3C15}" dt="2022-09-07T12:52:54.122" v="7" actId="14826"/>
        <pc:sldMkLst>
          <pc:docMk/>
          <pc:sldMk cId="67776424" sldId="265"/>
        </pc:sldMkLst>
        <pc:picChg chg="mod">
          <ac:chgData name="Jan Pieter Kuijper" userId="11dce61d2819b281" providerId="LiveId" clId="{584B2CFE-7009-44CC-BEE2-A44A00FA3C15}" dt="2022-09-07T12:52:54.122" v="7" actId="14826"/>
          <ac:picMkLst>
            <pc:docMk/>
            <pc:sldMk cId="67776424" sldId="265"/>
            <ac:picMk id="4" creationId="{F173F75A-7337-41B7-9064-B8467694A4BB}"/>
          </ac:picMkLst>
        </pc:picChg>
      </pc:sldChg>
      <pc:sldChg chg="modSp">
        <pc:chgData name="Jan Pieter Kuijper" userId="11dce61d2819b281" providerId="LiveId" clId="{584B2CFE-7009-44CC-BEE2-A44A00FA3C15}" dt="2022-09-07T12:53:01.505" v="8" actId="14826"/>
        <pc:sldMkLst>
          <pc:docMk/>
          <pc:sldMk cId="3154673741" sldId="266"/>
        </pc:sldMkLst>
        <pc:picChg chg="mod">
          <ac:chgData name="Jan Pieter Kuijper" userId="11dce61d2819b281" providerId="LiveId" clId="{584B2CFE-7009-44CC-BEE2-A44A00FA3C15}" dt="2022-09-07T12:53:01.505" v="8" actId="14826"/>
          <ac:picMkLst>
            <pc:docMk/>
            <pc:sldMk cId="3154673741" sldId="266"/>
            <ac:picMk id="4" creationId="{EF950920-A68F-455B-B152-B169C870A401}"/>
          </ac:picMkLst>
        </pc:picChg>
      </pc:sldChg>
      <pc:sldChg chg="modSp">
        <pc:chgData name="Jan Pieter Kuijper" userId="11dce61d2819b281" providerId="LiveId" clId="{584B2CFE-7009-44CC-BEE2-A44A00FA3C15}" dt="2022-09-07T12:53:13.655" v="9" actId="14826"/>
        <pc:sldMkLst>
          <pc:docMk/>
          <pc:sldMk cId="2585835416" sldId="267"/>
        </pc:sldMkLst>
        <pc:picChg chg="mod">
          <ac:chgData name="Jan Pieter Kuijper" userId="11dce61d2819b281" providerId="LiveId" clId="{584B2CFE-7009-44CC-BEE2-A44A00FA3C15}" dt="2022-09-07T12:53:13.655" v="9" actId="14826"/>
          <ac:picMkLst>
            <pc:docMk/>
            <pc:sldMk cId="2585835416" sldId="267"/>
            <ac:picMk id="4" creationId="{2AA5E568-33C5-43D1-9B8F-D01DDC626CA1}"/>
          </ac:picMkLst>
        </pc:picChg>
      </pc:sldChg>
      <pc:sldChg chg="modSp">
        <pc:chgData name="Jan Pieter Kuijper" userId="11dce61d2819b281" providerId="LiveId" clId="{584B2CFE-7009-44CC-BEE2-A44A00FA3C15}" dt="2022-09-07T12:53:23.699" v="10" actId="14826"/>
        <pc:sldMkLst>
          <pc:docMk/>
          <pc:sldMk cId="3240891290" sldId="268"/>
        </pc:sldMkLst>
        <pc:picChg chg="mod">
          <ac:chgData name="Jan Pieter Kuijper" userId="11dce61d2819b281" providerId="LiveId" clId="{584B2CFE-7009-44CC-BEE2-A44A00FA3C15}" dt="2022-09-07T12:53:23.699" v="10" actId="14826"/>
          <ac:picMkLst>
            <pc:docMk/>
            <pc:sldMk cId="3240891290" sldId="268"/>
            <ac:picMk id="4" creationId="{03F59E21-8833-4BDF-89A5-640AA3FC84C5}"/>
          </ac:picMkLst>
        </pc:picChg>
      </pc:sldChg>
      <pc:sldChg chg="modSp">
        <pc:chgData name="Jan Pieter Kuijper" userId="11dce61d2819b281" providerId="LiveId" clId="{584B2CFE-7009-44CC-BEE2-A44A00FA3C15}" dt="2022-09-07T12:53:57.945" v="13" actId="14826"/>
        <pc:sldMkLst>
          <pc:docMk/>
          <pc:sldMk cId="1113813548" sldId="269"/>
        </pc:sldMkLst>
        <pc:picChg chg="mod">
          <ac:chgData name="Jan Pieter Kuijper" userId="11dce61d2819b281" providerId="LiveId" clId="{584B2CFE-7009-44CC-BEE2-A44A00FA3C15}" dt="2022-09-07T12:53:57.945" v="13" actId="14826"/>
          <ac:picMkLst>
            <pc:docMk/>
            <pc:sldMk cId="1113813548" sldId="269"/>
            <ac:picMk id="4" creationId="{A2D1452F-9F60-4AEC-BC56-E0E8B12DE0EA}"/>
          </ac:picMkLst>
        </pc:picChg>
      </pc:sldChg>
      <pc:sldChg chg="modSp">
        <pc:chgData name="Jan Pieter Kuijper" userId="11dce61d2819b281" providerId="LiveId" clId="{584B2CFE-7009-44CC-BEE2-A44A00FA3C15}" dt="2022-09-07T12:54:18.483" v="15" actId="14826"/>
        <pc:sldMkLst>
          <pc:docMk/>
          <pc:sldMk cId="352820602" sldId="270"/>
        </pc:sldMkLst>
        <pc:picChg chg="mod">
          <ac:chgData name="Jan Pieter Kuijper" userId="11dce61d2819b281" providerId="LiveId" clId="{584B2CFE-7009-44CC-BEE2-A44A00FA3C15}" dt="2022-09-07T12:54:18.483" v="15" actId="14826"/>
          <ac:picMkLst>
            <pc:docMk/>
            <pc:sldMk cId="352820602" sldId="270"/>
            <ac:picMk id="4" creationId="{F8E3F1A5-E89A-472E-8732-48B4ECFBD0AE}"/>
          </ac:picMkLst>
        </pc:picChg>
      </pc:sldChg>
      <pc:sldChg chg="modSp">
        <pc:chgData name="Jan Pieter Kuijper" userId="11dce61d2819b281" providerId="LiveId" clId="{584B2CFE-7009-44CC-BEE2-A44A00FA3C15}" dt="2022-09-07T12:54:27.798" v="16" actId="14826"/>
        <pc:sldMkLst>
          <pc:docMk/>
          <pc:sldMk cId="4045122155" sldId="271"/>
        </pc:sldMkLst>
        <pc:picChg chg="mod">
          <ac:chgData name="Jan Pieter Kuijper" userId="11dce61d2819b281" providerId="LiveId" clId="{584B2CFE-7009-44CC-BEE2-A44A00FA3C15}" dt="2022-09-07T12:54:27.798" v="16" actId="14826"/>
          <ac:picMkLst>
            <pc:docMk/>
            <pc:sldMk cId="4045122155" sldId="271"/>
            <ac:picMk id="4" creationId="{96FFFB80-BD7C-4E5A-8158-71209EF72E0B}"/>
          </ac:picMkLst>
        </pc:picChg>
      </pc:sldChg>
      <pc:sldChg chg="modSp">
        <pc:chgData name="Jan Pieter Kuijper" userId="11dce61d2819b281" providerId="LiveId" clId="{584B2CFE-7009-44CC-BEE2-A44A00FA3C15}" dt="2022-09-07T12:54:35.917" v="17" actId="14826"/>
        <pc:sldMkLst>
          <pc:docMk/>
          <pc:sldMk cId="869037980" sldId="272"/>
        </pc:sldMkLst>
        <pc:picChg chg="mod">
          <ac:chgData name="Jan Pieter Kuijper" userId="11dce61d2819b281" providerId="LiveId" clId="{584B2CFE-7009-44CC-BEE2-A44A00FA3C15}" dt="2022-09-07T12:54:35.917" v="17" actId="14826"/>
          <ac:picMkLst>
            <pc:docMk/>
            <pc:sldMk cId="869037980" sldId="272"/>
            <ac:picMk id="4" creationId="{2047C56E-10CD-42F0-BB0F-9187CB39B357}"/>
          </ac:picMkLst>
        </pc:picChg>
      </pc:sldChg>
      <pc:sldChg chg="modSp">
        <pc:chgData name="Jan Pieter Kuijper" userId="11dce61d2819b281" providerId="LiveId" clId="{584B2CFE-7009-44CC-BEE2-A44A00FA3C15}" dt="2022-09-07T12:54:44.116" v="18" actId="14826"/>
        <pc:sldMkLst>
          <pc:docMk/>
          <pc:sldMk cId="3898022789" sldId="273"/>
        </pc:sldMkLst>
        <pc:picChg chg="mod">
          <ac:chgData name="Jan Pieter Kuijper" userId="11dce61d2819b281" providerId="LiveId" clId="{584B2CFE-7009-44CC-BEE2-A44A00FA3C15}" dt="2022-09-07T12:54:44.116" v="18" actId="14826"/>
          <ac:picMkLst>
            <pc:docMk/>
            <pc:sldMk cId="3898022789" sldId="273"/>
            <ac:picMk id="4" creationId="{40800724-B760-45BF-9127-FC46A2ED9E6E}"/>
          </ac:picMkLst>
        </pc:picChg>
      </pc:sldChg>
      <pc:sldChg chg="modSp">
        <pc:chgData name="Jan Pieter Kuijper" userId="11dce61d2819b281" providerId="LiveId" clId="{584B2CFE-7009-44CC-BEE2-A44A00FA3C15}" dt="2022-09-07T12:54:51.936" v="19" actId="14826"/>
        <pc:sldMkLst>
          <pc:docMk/>
          <pc:sldMk cId="3680182438" sldId="274"/>
        </pc:sldMkLst>
        <pc:picChg chg="mod">
          <ac:chgData name="Jan Pieter Kuijper" userId="11dce61d2819b281" providerId="LiveId" clId="{584B2CFE-7009-44CC-BEE2-A44A00FA3C15}" dt="2022-09-07T12:54:51.936" v="19" actId="14826"/>
          <ac:picMkLst>
            <pc:docMk/>
            <pc:sldMk cId="3680182438" sldId="274"/>
            <ac:picMk id="4" creationId="{2D320EBE-7026-4106-93B2-9854BB5AA1B8}"/>
          </ac:picMkLst>
        </pc:picChg>
      </pc:sldChg>
      <pc:sldChg chg="modSp">
        <pc:chgData name="Jan Pieter Kuijper" userId="11dce61d2819b281" providerId="LiveId" clId="{584B2CFE-7009-44CC-BEE2-A44A00FA3C15}" dt="2022-09-07T12:54:04.975" v="14" actId="14826"/>
        <pc:sldMkLst>
          <pc:docMk/>
          <pc:sldMk cId="3794952306" sldId="275"/>
        </pc:sldMkLst>
        <pc:picChg chg="mod">
          <ac:chgData name="Jan Pieter Kuijper" userId="11dce61d2819b281" providerId="LiveId" clId="{584B2CFE-7009-44CC-BEE2-A44A00FA3C15}" dt="2022-09-07T12:54:04.975" v="14" actId="14826"/>
          <ac:picMkLst>
            <pc:docMk/>
            <pc:sldMk cId="3794952306" sldId="275"/>
            <ac:picMk id="4" creationId="{AD886F87-7B97-4E48-BF22-B4F2004D4E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F52E-FF6C-4784-A19C-D767004D49B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844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9ED5-0812-401C-A6C2-FD6E26B1FF8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588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7CBDB-D606-443E-864E-A12E1FD795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207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98385-E5E6-48B5-9DDE-791E0A4496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9277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C8608-CEB3-412E-8BB8-79FE164880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24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7B136-E7A8-4C1A-B0F9-BCE17EB49C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383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74059-7391-4BD3-A8F5-88F0A16D4D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02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C8FFF-EC59-44CA-8AE1-8F111184CE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862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57597-B2B7-4F58-8302-AF1C57A256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867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9354F-9736-423A-B973-5901C8B071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382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2A1C5-96C1-4C38-8B67-583AC3C503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217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195511-2F89-46FC-B6DA-6053B18265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F32418-E849-4ED6-9966-583FE74AB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4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AA5E568-33C5-43D1-9B8F-D01DDC626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4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83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3F59E21-8833-4BDF-89A5-640AA3FC8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7999" cy="316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89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D1452F-9F60-4AEC-BC56-E0E8B12DE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323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81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D886F87-7B97-4E48-BF22-B4F2004D4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4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952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8E3F1A5-E89A-472E-8732-48B4ECFBD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8000" cy="323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20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FFFB80-BD7C-4E5A-8158-71209EF72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323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122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47C56E-10CD-42F0-BB0F-9187CB39B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4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3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800724-B760-45BF-9127-FC46A2ED9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8000" cy="323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022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D320EBE-7026-4106-93B2-9854BB5AA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323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18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1AED8E9-8CFC-48CC-B3BD-1FDD66C48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8000" cy="323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FEBB6BA-8270-4DB9-BA48-1AAA652ED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323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902AEEE-7A12-4107-82A3-05637BEDF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4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21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C914CC2-B38D-4A70-9701-312D866AC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7999" cy="316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76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4689951-CB30-4E89-B6AA-67A30D672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316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2A6B880-B2C0-47EF-9AB1-14D9F04A6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4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07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173F75A-7337-41B7-9064-B8467694A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7999" cy="316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7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F950920-A68F-455B-B152-B169C870A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323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67374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378</Words>
  <Application>Microsoft Office PowerPoint</Application>
  <PresentationFormat>Diavoorstelling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51</cp:revision>
  <dcterms:created xsi:type="dcterms:W3CDTF">2004-09-21T10:26:12Z</dcterms:created>
  <dcterms:modified xsi:type="dcterms:W3CDTF">2022-09-07T12:54:54Z</dcterms:modified>
</cp:coreProperties>
</file>