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5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10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4F52E-FF6C-4784-A19C-D767004D49B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844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E9ED5-0812-401C-A6C2-FD6E26B1FF8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588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7CBDB-D606-443E-864E-A12E1FD795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207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98385-E5E6-48B5-9DDE-791E0A4496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9277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C8608-CEB3-412E-8BB8-79FE164880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248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7B136-E7A8-4C1A-B0F9-BCE17EB49C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3383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74059-7391-4BD3-A8F5-88F0A16D4D8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02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C8FFF-EC59-44CA-8AE1-8F111184CE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862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57597-B2B7-4F58-8302-AF1C57A256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867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9354F-9736-423A-B973-5901C8B071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382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2A1C5-96C1-4C38-8B67-583AC3C503E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217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A195511-2F89-46FC-B6DA-6053B18265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F32418-E849-4ED6-9966-583FE74ABE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4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AA5E568-33C5-43D1-9B8F-D01DDC626C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4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83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3F59E21-8833-4BDF-89A5-640AA3FC84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16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89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D1452F-9F60-4AEC-BC56-E0E8B12DE0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23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81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D886F87-7B97-4E48-BF22-B4F2004D4E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4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952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8E3F1A5-E89A-472E-8732-48B4ECFBD0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23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20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6FFFB80-BD7C-4E5A-8158-71209EF72E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23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122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47C56E-10CD-42F0-BB0F-9187CB39B3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4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3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0800724-B760-45BF-9127-FC46A2ED9E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23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022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D320EBE-7026-4106-93B2-9854BB5AA1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23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18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1AED8E9-8CFC-48CC-B3BD-1FDD66C48B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23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FEBB6BA-8270-4DB9-BA48-1AAA652ED8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23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902AEEE-7A12-4107-82A3-05637BEDFF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4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21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C914CC2-B38D-4A70-9701-312D866ACC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16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76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4689951-CB30-4E89-B6AA-67A30D6725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1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0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2A6B880-B2C0-47EF-9AB1-14D9F04A60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34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07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173F75A-7337-41B7-9064-B8467694A4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16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7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F950920-A68F-455B-B152-B169C870A4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23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67374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378</Words>
  <Application>Microsoft Office PowerPoint</Application>
  <PresentationFormat>Diavoorstelling (4:3)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51</cp:revision>
  <dcterms:created xsi:type="dcterms:W3CDTF">2004-09-21T10:26:12Z</dcterms:created>
  <dcterms:modified xsi:type="dcterms:W3CDTF">2022-08-25T19:56:28Z</dcterms:modified>
</cp:coreProperties>
</file>