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94B62-654A-448D-9B31-95E6D9F9D154}" v="14" dt="2020-01-23T14:25:14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CB94B62-654A-448D-9B31-95E6D9F9D154}"/>
    <pc:docChg chg="modSld modMainMaster">
      <pc:chgData name="Jan Pieter Kuijper" userId="11dce61d2819b281" providerId="LiveId" clId="{BCB94B62-654A-448D-9B31-95E6D9F9D154}" dt="2020-01-23T14:25:14.263" v="13" actId="207"/>
      <pc:docMkLst>
        <pc:docMk/>
      </pc:docMkLst>
      <pc:sldChg chg="modSp setBg">
        <pc:chgData name="Jan Pieter Kuijper" userId="11dce61d2819b281" providerId="LiveId" clId="{BCB94B62-654A-448D-9B31-95E6D9F9D154}" dt="2020-01-23T14:24:53.760" v="8" actId="207"/>
        <pc:sldMkLst>
          <pc:docMk/>
          <pc:sldMk cId="0" sldId="258"/>
        </pc:sldMkLst>
        <pc:spChg chg="mod">
          <ac:chgData name="Jan Pieter Kuijper" userId="11dce61d2819b281" providerId="LiveId" clId="{BCB94B62-654A-448D-9B31-95E6D9F9D154}" dt="2020-01-23T14:24:53.760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BCB94B62-654A-448D-9B31-95E6D9F9D154}" dt="2020-01-23T14:23:42.655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CB94B62-654A-448D-9B31-95E6D9F9D154}" dt="2020-01-23T14:24:57.728" v="9" actId="207"/>
        <pc:sldMkLst>
          <pc:docMk/>
          <pc:sldMk cId="0" sldId="259"/>
        </pc:sldMkLst>
        <pc:spChg chg="mod">
          <ac:chgData name="Jan Pieter Kuijper" userId="11dce61d2819b281" providerId="LiveId" clId="{BCB94B62-654A-448D-9B31-95E6D9F9D154}" dt="2020-01-23T14:24:57.728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BCB94B62-654A-448D-9B31-95E6D9F9D154}" dt="2020-01-23T14:23:53.002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CB94B62-654A-448D-9B31-95E6D9F9D154}" dt="2020-01-23T14:25:06.328" v="11" actId="207"/>
        <pc:sldMkLst>
          <pc:docMk/>
          <pc:sldMk cId="0" sldId="260"/>
        </pc:sldMkLst>
        <pc:spChg chg="mod">
          <ac:chgData name="Jan Pieter Kuijper" userId="11dce61d2819b281" providerId="LiveId" clId="{BCB94B62-654A-448D-9B31-95E6D9F9D154}" dt="2020-01-23T14:25:06.328" v="11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BCB94B62-654A-448D-9B31-95E6D9F9D154}" dt="2020-01-23T14:24:12.413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CB94B62-654A-448D-9B31-95E6D9F9D154}" dt="2020-01-23T14:25:02.163" v="10" actId="207"/>
        <pc:sldMkLst>
          <pc:docMk/>
          <pc:sldMk cId="0" sldId="261"/>
        </pc:sldMkLst>
        <pc:spChg chg="mod">
          <ac:chgData name="Jan Pieter Kuijper" userId="11dce61d2819b281" providerId="LiveId" clId="{BCB94B62-654A-448D-9B31-95E6D9F9D154}" dt="2020-01-23T14:25:02.163" v="10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BCB94B62-654A-448D-9B31-95E6D9F9D154}" dt="2020-01-23T14:24:02.672" v="2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CB94B62-654A-448D-9B31-95E6D9F9D154}" dt="2020-01-23T14:25:10.178" v="12" actId="207"/>
        <pc:sldMkLst>
          <pc:docMk/>
          <pc:sldMk cId="0" sldId="262"/>
        </pc:sldMkLst>
        <pc:spChg chg="mod">
          <ac:chgData name="Jan Pieter Kuijper" userId="11dce61d2819b281" providerId="LiveId" clId="{BCB94B62-654A-448D-9B31-95E6D9F9D154}" dt="2020-01-23T14:25:10.178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BCB94B62-654A-448D-9B31-95E6D9F9D154}" dt="2020-01-23T14:24:24.906" v="4" actId="14826"/>
          <ac:picMkLst>
            <pc:docMk/>
            <pc:sldMk cId="0" sldId="262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BCB94B62-654A-448D-9B31-95E6D9F9D154}" dt="2020-01-23T14:25:14.263" v="13" actId="207"/>
        <pc:sldMkLst>
          <pc:docMk/>
          <pc:sldMk cId="0" sldId="263"/>
        </pc:sldMkLst>
        <pc:spChg chg="mod">
          <ac:chgData name="Jan Pieter Kuijper" userId="11dce61d2819b281" providerId="LiveId" clId="{BCB94B62-654A-448D-9B31-95E6D9F9D154}" dt="2020-01-23T14:25:14.263" v="13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BCB94B62-654A-448D-9B31-95E6D9F9D154}" dt="2020-01-23T14:24:35.030" v="5" actId="14826"/>
          <ac:picMkLst>
            <pc:docMk/>
            <pc:sldMk cId="0" sldId="263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BCB94B62-654A-448D-9B31-95E6D9F9D154}" dt="2020-01-23T14:24:47.895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2744238391" sldId="2147483649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498198037" sldId="2147483650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512539257" sldId="2147483651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250942873" sldId="2147483652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749856984" sldId="2147483653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3467018723" sldId="2147483654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1700518594" sldId="2147483655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3014875556" sldId="2147483656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3142662231" sldId="2147483657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4197486829" sldId="2147483658"/>
          </pc:sldLayoutMkLst>
        </pc:sldLayoutChg>
        <pc:sldLayoutChg chg="setBg">
          <pc:chgData name="Jan Pieter Kuijper" userId="11dce61d2819b281" providerId="LiveId" clId="{BCB94B62-654A-448D-9B31-95E6D9F9D154}" dt="2020-01-23T14:24:47.895" v="7"/>
          <pc:sldLayoutMkLst>
            <pc:docMk/>
            <pc:sldMasterMk cId="0" sldId="2147483648"/>
            <pc:sldLayoutMk cId="41257940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838C1-ED1D-4E0A-A6ED-D645BF7663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423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04D5-A457-4672-8085-F63DE2A0DB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74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EBFEE-38FF-4FB1-B7F0-0EA8A4B6A7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579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F8C1-C0DF-4468-B1C6-9A10D9C6F1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19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E3DE-3725-417E-9913-51B2141735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253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387A-D70A-41A8-B3E9-0A179672A1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94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37A8E-4569-4744-9DD2-72807754F3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85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BBB7E-49F5-4E51-823A-4BE794F42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70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ACE9-CB61-4C22-BF74-8FAB41A34D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051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BDAA2-0950-4D9F-A484-1BAFB96675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487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57F3-34EF-4B12-A01E-21DA7C8F75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266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BCBA5CF-170C-4E53-916B-B788FEBB48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8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126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2020-01-23T14:25:17Z</dcterms:modified>
</cp:coreProperties>
</file>