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838C1-ED1D-4E0A-A6ED-D645BF7663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423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04D5-A457-4672-8085-F63DE2A0DB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74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EBFEE-38FF-4FB1-B7F0-0EA8A4B6A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579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F8C1-C0DF-4468-B1C6-9A10D9C6F1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1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E3DE-3725-417E-9913-51B2141735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253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387A-D70A-41A8-B3E9-0A179672A1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94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37A8E-4569-4744-9DD2-72807754F3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85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BBB7E-49F5-4E51-823A-4BE794F42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70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ACE9-CB61-4C22-BF74-8FAB41A34D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05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BDAA2-0950-4D9F-A484-1BAFB96675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487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57F3-34EF-4B12-A01E-21DA7C8F75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266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CBA5CF-170C-4E53-916B-B788FEBB48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2020-01-23T11:24:31Z</dcterms:modified>
</cp:coreProperties>
</file>