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F28AA-E7A6-48AC-BA39-33656613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A217CE-0FC4-47F0-87BF-BA2425F83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517634-3289-447D-BFC2-92C41638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2D11FE-909D-4BAA-B72B-C4B93878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928F1-827A-4D42-8220-A2EAAF77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86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16094-4ED4-483B-9092-B9E4E0F4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E4D28C-BDA4-4B9E-99B4-C26C4ADA6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B0EB08-C0B4-4A54-BC30-C442F9B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6D5E94-0AC3-4BF6-9C8F-43487C7C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29CBD-B7E7-4005-94F8-EDBF3603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6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E1FA51-E318-43AF-B36A-A60AE8728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DF2A22-4491-4ECF-AE45-7C9359DEE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FBD51C-E37D-440E-BA38-1E58EB3A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1A29CF-C88E-48B6-89D1-C0A79BA3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E3BAD2-35B3-4739-9424-6415E704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3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DA7C8-0F68-4466-89C7-BD4D7C6E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136410-1AE6-4C50-9AB5-B3353F73C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5BAE93-7180-4629-A85F-3B105A68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DF7058-8255-4D9B-9A37-38392E14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DBBBDF-2AEB-494E-B101-FBC22EAC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18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ED4FB-8FB5-4901-9954-91651213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BA3BD8-8972-44FC-9B73-82F1D51C7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C8DEA-48F3-4AFF-9746-B43ED8FD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2AFEE-1303-434A-823D-20748D13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238C0B-87E7-4620-9953-97A69686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55B1A-9225-4A6E-BA00-869038B5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49475F-4C75-4601-97E0-348F20EC6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C738F7-B5DE-4C22-8732-85678098B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D2D6F8-61C5-46C1-AD86-5D1D2F3E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FABA93-0D01-4E5C-BC4C-3073860E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0FDD50-5D99-4F89-B4C7-52A010B2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24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32BC0-0DBE-46A8-B9B6-6A3F5C31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D11D49-DF6B-4333-8940-3D299EA4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F0B390-7F2E-4EEE-950D-C737AF4C1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B77567-7002-4822-A98C-66E812303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AE8442-24C2-4AB0-9BC3-D91389CE1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710B1B7-9779-43EB-A1FD-82ACF00B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5B5930-493A-4409-89F8-FAB5DFCF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3B2A5B2-4DA2-44EC-88D7-B913AE05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33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20173-654E-4BE2-871B-180052C4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BAF08F-E9C9-4888-9215-A525478D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1F33D-5598-4620-B994-4C4598BF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EEE794-0D5F-4489-B58D-D0A777EF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05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1340D9-4232-428F-B13B-7889024C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A1EEF1-4A6C-4636-AC01-733C0A25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526A28-E89F-4E0E-AC0F-4C2AC0C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9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4D462-C00A-4F45-B0A8-B03DE7B3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54BA7F-532B-4895-9A44-223F371C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7E35B9-7EE1-4B27-86BD-A8570FA0D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CBADBA-23C6-4167-94D1-98F417E5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241AD9-EDBA-4A91-9C9F-B40D8F13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A40D99-C970-46A6-BA16-8F1539F1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9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E18B-8660-44BD-AEB7-9264969E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138F2C-A199-4C5B-A7AD-563F7B23E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E89273-D73A-4B2A-B2DC-78B9A4B95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6916C7-8B5A-4802-B13B-F4C3514A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694319-E60E-4268-B59B-B93B2178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CC12E8-7FA0-4C5A-8F4F-386DEFFA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02152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F537A2-2D4C-4D55-A693-BAC9B083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B02FF7-C392-4470-9FDC-8BF7F6ADB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726959-771E-4D11-803B-FDB5C3DDF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3DAB0C-18C2-4F1E-9CF2-5D62ACD07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0C6202-0D85-4081-92BB-D3041FD72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9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2022-02-05T07:40:35Z</dcterms:created>
  <dcterms:modified xsi:type="dcterms:W3CDTF">2022-02-05T07:41:38Z</dcterms:modified>
</cp:coreProperties>
</file>