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6" r:id="rId20"/>
    <p:sldId id="278" r:id="rId2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2" d="100"/>
          <a:sy n="62" d="100"/>
        </p:scale>
        <p:origin x="72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BCD53-2DF3-4440-BFF8-B22D97B0340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9975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BC0B0-BA81-486E-B8EB-38D111D4BB4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5844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7E6CB-F5D7-472D-AD2B-22D7D6C3EED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3134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CAA46-4B2F-4CBB-929F-941048CC3C6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6221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2B498-3DF1-46A2-A926-CC86D8C4940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1142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0490F-9026-4B93-BE03-29F97202A6C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09785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5FBAF-27BF-4DB7-BD04-4E433613B07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8878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B7B41-4A37-464D-A170-9CCE0E0B9E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27388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3CA00-20E9-430D-B340-209CA8443BC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0515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685E0-04B1-4561-A850-4DAC2C6284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6918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4C1C0-975D-41D4-9A37-1B58D623E0B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94276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D8D10BF-8F3B-4008-8C11-E8D2A8EC2F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05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126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229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331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433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2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536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638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741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24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945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307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1507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24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17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241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7171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8195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9219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31 (DNP) 	t. B. Vuijk;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243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35000"/>
            <a:ext cx="9017000" cy="324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100</Words>
  <Application>Microsoft Office PowerPoint</Application>
  <PresentationFormat>Diavoorstelling (4:3)</PresentationFormat>
  <Paragraphs>20</Paragraphs>
  <Slides>20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49</cp:revision>
  <dcterms:created xsi:type="dcterms:W3CDTF">2004-09-21T10:26:12Z</dcterms:created>
  <dcterms:modified xsi:type="dcterms:W3CDTF">2020-01-23T13:26:32Z</dcterms:modified>
</cp:coreProperties>
</file>