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  <p:sldId id="278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2ACBEAB-E311-405C-9F8F-7CA47D11BC64}"/>
    <pc:docChg chg="undo custSel modSld">
      <pc:chgData name="Jan Pieter Kuijper" userId="11dce61d2819b281" providerId="LiveId" clId="{02ACBEAB-E311-405C-9F8F-7CA47D11BC64}" dt="2022-02-07T15:01:07.935" v="21"/>
      <pc:docMkLst>
        <pc:docMk/>
      </pc:docMkLst>
      <pc:sldChg chg="modSp mod">
        <pc:chgData name="Jan Pieter Kuijper" userId="11dce61d2819b281" providerId="LiveId" clId="{02ACBEAB-E311-405C-9F8F-7CA47D11BC64}" dt="2022-02-07T14:59:38.172" v="0" actId="207"/>
        <pc:sldMkLst>
          <pc:docMk/>
          <pc:sldMk cId="0" sldId="258"/>
        </pc:sldMkLst>
        <pc:spChg chg="mod">
          <ac:chgData name="Jan Pieter Kuijper" userId="11dce61d2819b281" providerId="LiveId" clId="{02ACBEAB-E311-405C-9F8F-7CA47D11BC64}" dt="2022-02-07T14:59:38.172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4:59:43.306" v="1"/>
        <pc:sldMkLst>
          <pc:docMk/>
          <pc:sldMk cId="0" sldId="259"/>
        </pc:sldMkLst>
        <pc:spChg chg="mod">
          <ac:chgData name="Jan Pieter Kuijper" userId="11dce61d2819b281" providerId="LiveId" clId="{02ACBEAB-E311-405C-9F8F-7CA47D11BC64}" dt="2022-02-07T14:59:43.306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4:59:46.542" v="2"/>
        <pc:sldMkLst>
          <pc:docMk/>
          <pc:sldMk cId="0" sldId="260"/>
        </pc:sldMkLst>
        <pc:spChg chg="mod">
          <ac:chgData name="Jan Pieter Kuijper" userId="11dce61d2819b281" providerId="LiveId" clId="{02ACBEAB-E311-405C-9F8F-7CA47D11BC64}" dt="2022-02-07T14:59:46.542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4:59:50.066" v="3"/>
        <pc:sldMkLst>
          <pc:docMk/>
          <pc:sldMk cId="0" sldId="262"/>
        </pc:sldMkLst>
        <pc:spChg chg="mod">
          <ac:chgData name="Jan Pieter Kuijper" userId="11dce61d2819b281" providerId="LiveId" clId="{02ACBEAB-E311-405C-9F8F-7CA47D11BC64}" dt="2022-02-07T14:59:50.066" v="3"/>
          <ac:spMkLst>
            <pc:docMk/>
            <pc:sldMk cId="0" sldId="262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4:59:53.490" v="4"/>
        <pc:sldMkLst>
          <pc:docMk/>
          <pc:sldMk cId="0" sldId="263"/>
        </pc:sldMkLst>
        <pc:spChg chg="mod">
          <ac:chgData name="Jan Pieter Kuijper" userId="11dce61d2819b281" providerId="LiveId" clId="{02ACBEAB-E311-405C-9F8F-7CA47D11BC64}" dt="2022-02-07T14:59:53.490" v="4"/>
          <ac:spMkLst>
            <pc:docMk/>
            <pc:sldMk cId="0" sldId="263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02.024" v="5"/>
        <pc:sldMkLst>
          <pc:docMk/>
          <pc:sldMk cId="0" sldId="264"/>
        </pc:sldMkLst>
        <pc:spChg chg="mod">
          <ac:chgData name="Jan Pieter Kuijper" userId="11dce61d2819b281" providerId="LiveId" clId="{02ACBEAB-E311-405C-9F8F-7CA47D11BC64}" dt="2022-02-07T15:00:02.024" v="5"/>
          <ac:spMkLst>
            <pc:docMk/>
            <pc:sldMk cId="0" sldId="264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05.930" v="6"/>
        <pc:sldMkLst>
          <pc:docMk/>
          <pc:sldMk cId="0" sldId="265"/>
        </pc:sldMkLst>
        <pc:spChg chg="mod">
          <ac:chgData name="Jan Pieter Kuijper" userId="11dce61d2819b281" providerId="LiveId" clId="{02ACBEAB-E311-405C-9F8F-7CA47D11BC64}" dt="2022-02-07T15:00:05.930" v="6"/>
          <ac:spMkLst>
            <pc:docMk/>
            <pc:sldMk cId="0" sldId="265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09.432" v="7"/>
        <pc:sldMkLst>
          <pc:docMk/>
          <pc:sldMk cId="0" sldId="266"/>
        </pc:sldMkLst>
        <pc:spChg chg="mod">
          <ac:chgData name="Jan Pieter Kuijper" userId="11dce61d2819b281" providerId="LiveId" clId="{02ACBEAB-E311-405C-9F8F-7CA47D11BC64}" dt="2022-02-07T15:00:09.432" v="7"/>
          <ac:spMkLst>
            <pc:docMk/>
            <pc:sldMk cId="0" sldId="266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12.966" v="8"/>
        <pc:sldMkLst>
          <pc:docMk/>
          <pc:sldMk cId="0" sldId="267"/>
        </pc:sldMkLst>
        <pc:spChg chg="mod">
          <ac:chgData name="Jan Pieter Kuijper" userId="11dce61d2819b281" providerId="LiveId" clId="{02ACBEAB-E311-405C-9F8F-7CA47D11BC64}" dt="2022-02-07T15:00:12.966" v="8"/>
          <ac:spMkLst>
            <pc:docMk/>
            <pc:sldMk cId="0" sldId="267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17.407" v="9"/>
        <pc:sldMkLst>
          <pc:docMk/>
          <pc:sldMk cId="0" sldId="268"/>
        </pc:sldMkLst>
        <pc:spChg chg="mod">
          <ac:chgData name="Jan Pieter Kuijper" userId="11dce61d2819b281" providerId="LiveId" clId="{02ACBEAB-E311-405C-9F8F-7CA47D11BC64}" dt="2022-02-07T15:00:17.407" v="9"/>
          <ac:spMkLst>
            <pc:docMk/>
            <pc:sldMk cId="0" sldId="268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20.810" v="10"/>
        <pc:sldMkLst>
          <pc:docMk/>
          <pc:sldMk cId="0" sldId="269"/>
        </pc:sldMkLst>
        <pc:spChg chg="mod">
          <ac:chgData name="Jan Pieter Kuijper" userId="11dce61d2819b281" providerId="LiveId" clId="{02ACBEAB-E311-405C-9F8F-7CA47D11BC64}" dt="2022-02-07T15:00:20.810" v="10"/>
          <ac:spMkLst>
            <pc:docMk/>
            <pc:sldMk cId="0" sldId="269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25.777" v="11"/>
        <pc:sldMkLst>
          <pc:docMk/>
          <pc:sldMk cId="0" sldId="270"/>
        </pc:sldMkLst>
        <pc:spChg chg="mod">
          <ac:chgData name="Jan Pieter Kuijper" userId="11dce61d2819b281" providerId="LiveId" clId="{02ACBEAB-E311-405C-9F8F-7CA47D11BC64}" dt="2022-02-07T15:00:25.777" v="11"/>
          <ac:spMkLst>
            <pc:docMk/>
            <pc:sldMk cId="0" sldId="270"/>
            <ac:spMk id="13314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30.948" v="12"/>
        <pc:sldMkLst>
          <pc:docMk/>
          <pc:sldMk cId="0" sldId="271"/>
        </pc:sldMkLst>
        <pc:spChg chg="mod">
          <ac:chgData name="Jan Pieter Kuijper" userId="11dce61d2819b281" providerId="LiveId" clId="{02ACBEAB-E311-405C-9F8F-7CA47D11BC64}" dt="2022-02-07T15:00:30.948" v="12"/>
          <ac:spMkLst>
            <pc:docMk/>
            <pc:sldMk cId="0" sldId="271"/>
            <ac:spMk id="14338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37.131" v="13"/>
        <pc:sldMkLst>
          <pc:docMk/>
          <pc:sldMk cId="0" sldId="272"/>
        </pc:sldMkLst>
        <pc:spChg chg="mod">
          <ac:chgData name="Jan Pieter Kuijper" userId="11dce61d2819b281" providerId="LiveId" clId="{02ACBEAB-E311-405C-9F8F-7CA47D11BC64}" dt="2022-02-07T15:00:37.131" v="13"/>
          <ac:spMkLst>
            <pc:docMk/>
            <pc:sldMk cId="0" sldId="272"/>
            <ac:spMk id="15362" creationId="{00000000-0000-0000-0000-000000000000}"/>
          </ac:spMkLst>
        </pc:spChg>
      </pc:sldChg>
      <pc:sldChg chg="addSp delSp modSp mod">
        <pc:chgData name="Jan Pieter Kuijper" userId="11dce61d2819b281" providerId="LiveId" clId="{02ACBEAB-E311-405C-9F8F-7CA47D11BC64}" dt="2022-02-07T15:00:45.177" v="16"/>
        <pc:sldMkLst>
          <pc:docMk/>
          <pc:sldMk cId="0" sldId="273"/>
        </pc:sldMkLst>
        <pc:spChg chg="add del">
          <ac:chgData name="Jan Pieter Kuijper" userId="11dce61d2819b281" providerId="LiveId" clId="{02ACBEAB-E311-405C-9F8F-7CA47D11BC64}" dt="2022-02-07T15:00:42.653" v="15" actId="22"/>
          <ac:spMkLst>
            <pc:docMk/>
            <pc:sldMk cId="0" sldId="273"/>
            <ac:spMk id="5" creationId="{8FFF5AB5-BBB2-4EA1-9AF1-7C559BE6899D}"/>
          </ac:spMkLst>
        </pc:spChg>
        <pc:spChg chg="mod">
          <ac:chgData name="Jan Pieter Kuijper" userId="11dce61d2819b281" providerId="LiveId" clId="{02ACBEAB-E311-405C-9F8F-7CA47D11BC64}" dt="2022-02-07T15:00:45.177" v="16"/>
          <ac:spMkLst>
            <pc:docMk/>
            <pc:sldMk cId="0" sldId="273"/>
            <ac:spMk id="16386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53.042" v="17"/>
        <pc:sldMkLst>
          <pc:docMk/>
          <pc:sldMk cId="0" sldId="274"/>
        </pc:sldMkLst>
        <pc:spChg chg="mod">
          <ac:chgData name="Jan Pieter Kuijper" userId="11dce61d2819b281" providerId="LiveId" clId="{02ACBEAB-E311-405C-9F8F-7CA47D11BC64}" dt="2022-02-07T15:00:53.042" v="17"/>
          <ac:spMkLst>
            <pc:docMk/>
            <pc:sldMk cId="0" sldId="274"/>
            <ac:spMk id="17410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0:56.541" v="18"/>
        <pc:sldMkLst>
          <pc:docMk/>
          <pc:sldMk cId="0" sldId="275"/>
        </pc:sldMkLst>
        <pc:spChg chg="mod">
          <ac:chgData name="Jan Pieter Kuijper" userId="11dce61d2819b281" providerId="LiveId" clId="{02ACBEAB-E311-405C-9F8F-7CA47D11BC64}" dt="2022-02-07T15:00:56.541" v="18"/>
          <ac:spMkLst>
            <pc:docMk/>
            <pc:sldMk cId="0" sldId="275"/>
            <ac:spMk id="18434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1:04.065" v="20"/>
        <pc:sldMkLst>
          <pc:docMk/>
          <pc:sldMk cId="0" sldId="276"/>
        </pc:sldMkLst>
        <pc:spChg chg="mod">
          <ac:chgData name="Jan Pieter Kuijper" userId="11dce61d2819b281" providerId="LiveId" clId="{02ACBEAB-E311-405C-9F8F-7CA47D11BC64}" dt="2022-02-07T15:01:04.065" v="20"/>
          <ac:spMkLst>
            <pc:docMk/>
            <pc:sldMk cId="0" sldId="276"/>
            <ac:spMk id="19458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1:00.454" v="19"/>
        <pc:sldMkLst>
          <pc:docMk/>
          <pc:sldMk cId="0" sldId="277"/>
        </pc:sldMkLst>
        <pc:spChg chg="mod">
          <ac:chgData name="Jan Pieter Kuijper" userId="11dce61d2819b281" providerId="LiveId" clId="{02ACBEAB-E311-405C-9F8F-7CA47D11BC64}" dt="2022-02-07T15:01:00.454" v="19"/>
          <ac:spMkLst>
            <pc:docMk/>
            <pc:sldMk cId="0" sldId="277"/>
            <ac:spMk id="20482" creationId="{00000000-0000-0000-0000-000000000000}"/>
          </ac:spMkLst>
        </pc:spChg>
      </pc:sldChg>
      <pc:sldChg chg="modSp mod">
        <pc:chgData name="Jan Pieter Kuijper" userId="11dce61d2819b281" providerId="LiveId" clId="{02ACBEAB-E311-405C-9F8F-7CA47D11BC64}" dt="2022-02-07T15:01:07.935" v="21"/>
        <pc:sldMkLst>
          <pc:docMk/>
          <pc:sldMk cId="0" sldId="278"/>
        </pc:sldMkLst>
        <pc:spChg chg="mod">
          <ac:chgData name="Jan Pieter Kuijper" userId="11dce61d2819b281" providerId="LiveId" clId="{02ACBEAB-E311-405C-9F8F-7CA47D11BC64}" dt="2022-02-07T15:01:07.935" v="21"/>
          <ac:spMkLst>
            <pc:docMk/>
            <pc:sldMk cId="0" sldId="278"/>
            <ac:spMk id="2150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90636-8642-4004-9AF6-6E72B97F2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A4AF15-33A4-4D74-8522-FCE7157F1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4A3FF9-2E77-481D-9C99-D67D96DA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F12CBC-E401-4EDF-95CC-6B3765FD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43CB77-295A-4943-A717-E9C024EF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93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FDBAF-057F-4553-815C-7BB1334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5EAF57-3742-4E10-BE30-D484EDCD1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36B2D3-AA78-4181-B24D-5CC8A684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501603-5D6B-457C-9709-DCF592A1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3C3BDA-CF15-42D0-9C16-0D1C7ED0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93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4E05CF9-D92D-4186-AC9B-67EE45775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BA07768-62DE-49D9-B1E0-44FDB59F8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B20057-B866-4410-B54C-87F7ECEE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4328A2-BFE1-442E-9B07-BF798CE6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07CE1C-6ACF-42D5-BFFC-5C55B2DC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02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D50A1-8F56-40A6-A69F-9DBC448B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3FA05E-F5CD-41B6-85A1-1DE5B668C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08E124-6BFE-491E-8E51-05D175915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2CA653-073F-4BEC-8F83-5E129937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D5425C-F72F-41E5-92EA-65848CA1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5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2947A-AC0F-4E52-A7A1-28B80BAD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10D3AF-2C98-4C5E-9EA8-231A44CD5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42F812-A5B6-4A2D-9E84-17ED0FFD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73AA2B-73E0-4BAD-8EC2-E2FE911D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9EB8A5-4F0B-44B8-8C07-8D41CA40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06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ED980-96D0-4D3E-80DA-396B2C422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58E8A6-EF77-44CF-8338-2605FDAF6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2E5DDC-1C5A-40AE-9678-DE65606C0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A39180-9F07-4090-ADDE-643129D6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304461-09E8-4454-90BE-DF11A492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CDAD62-D6AF-418C-A8E3-14DC4E75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29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DFC34-5D30-4581-A5F4-62A9E324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733CC4-F050-4E9B-B1CE-A1B43843B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9AC51C-2581-46E8-8853-4A5F2F9BA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A654E38-08A0-4A2B-8754-B04960727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473520-7426-4DB1-9F69-ABBA28706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E69957-9604-4E2B-9B33-297C34E3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0DA653D-3A06-4D33-9E53-E6836D9C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055256-5668-40B9-A36D-9805CAB1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16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8B508-9D3E-4C66-A857-A619C9AF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68A9F37-8255-4A82-B1B5-E50E5B64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CCD217-924B-4056-9594-6C16713D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6A25245-55B7-4616-887D-5BC9692C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48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F56853-BC52-4893-AD83-EE0B8DD9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EE08A26-0FF2-4E12-85DB-5E0CA007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CFE472-9270-478D-BB08-F7D08567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01623-FFB5-4696-BF01-D6C877766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0B5E37-2CCB-43DF-B38E-7A71795F8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9E8C95-EBC4-4AA5-808A-CCACE3CC6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18A50F-C1E7-44F6-8CA6-FD16E5FE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5837F5-AA16-43F7-B3E3-9B55A5CA3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A72220-6F88-4348-B633-D9401A01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55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5AE13-EDD9-4872-A231-71DCF0D2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85B3CAA-8F3E-48E4-B896-F68D913F0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85BBF23-BF9C-4E3D-B5A7-A8F5B11AA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3026D1-F3DA-4E7B-83F9-5E7035C9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EFAD8B-47F9-47F5-966F-34DC9DEE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7F939C-1704-45CE-BF7C-D00AD80D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19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45EBDF3-4833-47FB-873A-AA4DDFF89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1B24F3-A648-4DE1-A059-F9DC9866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7D91DC-4FC7-4A78-8D4F-902F5BB3E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E697-D997-4521-A113-43866C23481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76DB09-FCF1-4CE2-BA50-48C49092D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60AE1A-06A2-48C9-A752-56BD703AE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B3329-3281-4F60-B9C3-B9D49800ED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920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36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945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150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58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365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36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320</Words>
  <Application>Microsoft Office PowerPoint</Application>
  <PresentationFormat>Breedbeeld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2022-02-05T07:39:00Z</dcterms:created>
  <dcterms:modified xsi:type="dcterms:W3CDTF">2022-02-07T15:01:13Z</dcterms:modified>
</cp:coreProperties>
</file>