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7" r:id="rId19"/>
    <p:sldId id="276" r:id="rId20"/>
    <p:sldId id="278" r:id="rId2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A90636-8642-4004-9AF6-6E72B97F25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0A4AF15-33A4-4D74-8522-FCE7157F1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4A3FF9-2E77-481D-9C99-D67D96DAC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E697-D997-4521-A113-43866C2348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4F12CBC-E401-4EDF-95CC-6B3765FDF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F43CB77-295A-4943-A717-E9C024EF5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3329-3281-4F60-B9C3-B9D49800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393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DFDBAF-057F-4553-815C-7BB1334A3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85EAF57-3742-4E10-BE30-D484EDCD19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36B2D3-AA78-4181-B24D-5CC8A6848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E697-D997-4521-A113-43866C2348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501603-5D6B-457C-9709-DCF592A1E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3C3BDA-CF15-42D0-9C16-0D1C7ED0D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3329-3281-4F60-B9C3-B9D49800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493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4E05CF9-D92D-4186-AC9B-67EE45775B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BA07768-62DE-49D9-B1E0-44FDB59F82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B20057-B866-4410-B54C-87F7ECEE8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E697-D997-4521-A113-43866C2348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54328A2-BFE1-442E-9B07-BF798CE68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707CE1C-6ACF-42D5-BFFC-5C55B2DC4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3329-3281-4F60-B9C3-B9D49800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4027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CD50A1-8F56-40A6-A69F-9DBC448BB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3FA05E-F5CD-41B6-85A1-1DE5B668C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08E124-6BFE-491E-8E51-05D175915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E697-D997-4521-A113-43866C2348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62CA653-073F-4BEC-8F83-5E129937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D5425C-F72F-41E5-92EA-65848CA17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3329-3281-4F60-B9C3-B9D49800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356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C2947A-AC0F-4E52-A7A1-28B80BAD9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B10D3AF-2C98-4C5E-9EA8-231A44CD5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42F812-A5B6-4A2D-9E84-17ED0FFD8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E697-D997-4521-A113-43866C2348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D73AA2B-73E0-4BAD-8EC2-E2FE911D9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E9EB8A5-4F0B-44B8-8C07-8D41CA40C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3329-3281-4F60-B9C3-B9D49800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206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DED980-96D0-4D3E-80DA-396B2C422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58E8A6-EF77-44CF-8338-2605FDAF6E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72E5DDC-1C5A-40AE-9678-DE65606C0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EA39180-9F07-4090-ADDE-643129D66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E697-D997-4521-A113-43866C2348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A304461-09E8-4454-90BE-DF11A492A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2CDAD62-D6AF-418C-A8E3-14DC4E753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3329-3281-4F60-B9C3-B9D49800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229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DDFC34-5D30-4581-A5F4-62A9E324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733CC4-F050-4E9B-B1CE-A1B43843B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59AC51C-2581-46E8-8853-4A5F2F9BA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A654E38-08A0-4A2B-8754-B049607272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E473520-7426-4DB1-9F69-ABBA287069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0E69957-9604-4E2B-9B33-297C34E3E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E697-D997-4521-A113-43866C2348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0DA653D-3A06-4D33-9E53-E6836D9C4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8055256-5668-40B9-A36D-9805CAB1A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3329-3281-4F60-B9C3-B9D49800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2166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F8B508-9D3E-4C66-A857-A619C9AFC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68A9F37-8255-4A82-B1B5-E50E5B649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E697-D997-4521-A113-43866C2348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3CCD217-924B-4056-9594-6C16713D7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6A25245-55B7-4616-887D-5BC9692C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3329-3281-4F60-B9C3-B9D49800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948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BF56853-BC52-4893-AD83-EE0B8DD95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E697-D997-4521-A113-43866C2348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EE08A26-0FF2-4E12-85DB-5E0CA0079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3CFE472-9270-478D-BB08-F7D085672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3329-3281-4F60-B9C3-B9D49800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9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101623-FFB5-4696-BF01-D6C877766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0B5E37-2CCB-43DF-B38E-7A71795F8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B9E8C95-EBC4-4AA5-808A-CCACE3CC6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F18A50F-C1E7-44F6-8CA6-FD16E5FE3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E697-D997-4521-A113-43866C2348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55837F5-AA16-43F7-B3E3-9B55A5CA3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9A72220-6F88-4348-B633-D9401A01F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3329-3281-4F60-B9C3-B9D49800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055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95AE13-EDD9-4872-A231-71DCF0D26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85B3CAA-8F3E-48E4-B896-F68D913F0D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85BBF23-BF9C-4E3D-B5A7-A8F5B11AA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C3026D1-F3DA-4E7B-83F9-5E7035C9E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E697-D997-4521-A113-43866C2348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FEFAD8B-47F9-47F5-966F-34DC9DEEC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67F939C-1704-45CE-BF7C-D00AD80D8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3329-3281-4F60-B9C3-B9D49800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3196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45EBDF3-4833-47FB-873A-AA4DDFF89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41B24F3-A648-4DE1-A059-F9DC98660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7D91DC-4FC7-4A78-8D4F-902F5BB3E0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3E697-D997-4521-A113-43866C2348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76DB09-FCF1-4CE2-BA50-48C49092D6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60AE1A-06A2-48C9-A752-56BD703AE2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B3329-3281-4F60-B9C3-B9D49800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920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3652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126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365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229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3652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331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365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433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3636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536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365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638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3652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741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365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52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365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945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3652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365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150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365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52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58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52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365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19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3652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921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365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024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3652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320</Words>
  <Application>Microsoft Office PowerPoint</Application>
  <PresentationFormat>Breedbeeld</PresentationFormat>
  <Paragraphs>20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2022-02-05T07:39:00Z</dcterms:created>
  <dcterms:modified xsi:type="dcterms:W3CDTF">2022-02-05T07:40:03Z</dcterms:modified>
</cp:coreProperties>
</file>