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F9721-2249-4025-8691-0D8592B41980}" v="22" dt="2020-01-23T16:11:21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FBF9721-2249-4025-8691-0D8592B41980}"/>
    <pc:docChg chg="modSld modMainMaster">
      <pc:chgData name="Jan Pieter Kuijper" userId="11dce61d2819b281" providerId="LiveId" clId="{8FBF9721-2249-4025-8691-0D8592B41980}" dt="2020-01-23T16:11:21.022" v="21" actId="207"/>
      <pc:docMkLst>
        <pc:docMk/>
      </pc:docMkLst>
      <pc:sldChg chg="modSp setBg">
        <pc:chgData name="Jan Pieter Kuijper" userId="11dce61d2819b281" providerId="LiveId" clId="{8FBF9721-2249-4025-8691-0D8592B41980}" dt="2020-01-23T16:10:42.418" v="12" actId="207"/>
        <pc:sldMkLst>
          <pc:docMk/>
          <pc:sldMk cId="0" sldId="258"/>
        </pc:sldMkLst>
        <pc:spChg chg="mod">
          <ac:chgData name="Jan Pieter Kuijper" userId="11dce61d2819b281" providerId="LiveId" clId="{8FBF9721-2249-4025-8691-0D8592B41980}" dt="2020-01-23T16:10:42.418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8:39.409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0:47.429" v="13" actId="207"/>
        <pc:sldMkLst>
          <pc:docMk/>
          <pc:sldMk cId="0" sldId="259"/>
        </pc:sldMkLst>
        <pc:spChg chg="mod">
          <ac:chgData name="Jan Pieter Kuijper" userId="11dce61d2819b281" providerId="LiveId" clId="{8FBF9721-2249-4025-8691-0D8592B41980}" dt="2020-01-23T16:10:47.429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8:49.571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0:51.867" v="14" actId="207"/>
        <pc:sldMkLst>
          <pc:docMk/>
          <pc:sldMk cId="0" sldId="260"/>
        </pc:sldMkLst>
        <pc:spChg chg="mod">
          <ac:chgData name="Jan Pieter Kuijper" userId="11dce61d2819b281" providerId="LiveId" clId="{8FBF9721-2249-4025-8691-0D8592B41980}" dt="2020-01-23T16:10:51.867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00.275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0:56.242" v="15" actId="207"/>
        <pc:sldMkLst>
          <pc:docMk/>
          <pc:sldMk cId="0" sldId="261"/>
        </pc:sldMkLst>
        <pc:spChg chg="mod">
          <ac:chgData name="Jan Pieter Kuijper" userId="11dce61d2819b281" providerId="LiveId" clId="{8FBF9721-2249-4025-8691-0D8592B41980}" dt="2020-01-23T16:10:56.242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12.248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00.125" v="16" actId="207"/>
        <pc:sldMkLst>
          <pc:docMk/>
          <pc:sldMk cId="0" sldId="262"/>
        </pc:sldMkLst>
        <pc:spChg chg="mod">
          <ac:chgData name="Jan Pieter Kuijper" userId="11dce61d2819b281" providerId="LiveId" clId="{8FBF9721-2249-4025-8691-0D8592B41980}" dt="2020-01-23T16:11:00.125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25.232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04.352" v="17" actId="207"/>
        <pc:sldMkLst>
          <pc:docMk/>
          <pc:sldMk cId="0" sldId="263"/>
        </pc:sldMkLst>
        <pc:spChg chg="mod">
          <ac:chgData name="Jan Pieter Kuijper" userId="11dce61d2819b281" providerId="LiveId" clId="{8FBF9721-2249-4025-8691-0D8592B41980}" dt="2020-01-23T16:11:04.352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35.982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08.458" v="18" actId="207"/>
        <pc:sldMkLst>
          <pc:docMk/>
          <pc:sldMk cId="0" sldId="264"/>
        </pc:sldMkLst>
        <pc:spChg chg="mod">
          <ac:chgData name="Jan Pieter Kuijper" userId="11dce61d2819b281" providerId="LiveId" clId="{8FBF9721-2249-4025-8691-0D8592B41980}" dt="2020-01-23T16:11:08.458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48.022" v="6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12.358" v="19" actId="207"/>
        <pc:sldMkLst>
          <pc:docMk/>
          <pc:sldMk cId="0" sldId="265"/>
        </pc:sldMkLst>
        <pc:spChg chg="mod">
          <ac:chgData name="Jan Pieter Kuijper" userId="11dce61d2819b281" providerId="LiveId" clId="{8FBF9721-2249-4025-8691-0D8592B41980}" dt="2020-01-23T16:11:12.358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09:59.628" v="7" actId="14826"/>
          <ac:picMkLst>
            <pc:docMk/>
            <pc:sldMk cId="0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16.266" v="20" actId="207"/>
        <pc:sldMkLst>
          <pc:docMk/>
          <pc:sldMk cId="0" sldId="266"/>
        </pc:sldMkLst>
        <pc:spChg chg="mod">
          <ac:chgData name="Jan Pieter Kuijper" userId="11dce61d2819b281" providerId="LiveId" clId="{8FBF9721-2249-4025-8691-0D8592B41980}" dt="2020-01-23T16:11:16.266" v="20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10:11.063" v="8" actId="14826"/>
          <ac:picMkLst>
            <pc:docMk/>
            <pc:sldMk cId="0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BF9721-2249-4025-8691-0D8592B41980}" dt="2020-01-23T16:11:21.022" v="21" actId="207"/>
        <pc:sldMkLst>
          <pc:docMk/>
          <pc:sldMk cId="0" sldId="267"/>
        </pc:sldMkLst>
        <pc:spChg chg="mod">
          <ac:chgData name="Jan Pieter Kuijper" userId="11dce61d2819b281" providerId="LiveId" clId="{8FBF9721-2249-4025-8691-0D8592B41980}" dt="2020-01-23T16:11:21.022" v="21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8FBF9721-2249-4025-8691-0D8592B41980}" dt="2020-01-23T16:10:21.561" v="9" actId="14826"/>
          <ac:picMkLst>
            <pc:docMk/>
            <pc:sldMk cId="0" sldId="267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8FBF9721-2249-4025-8691-0D8592B41980}" dt="2020-01-23T16:10:36.482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1489156002" sldId="2147483649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3435301141" sldId="2147483650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2823568106" sldId="2147483651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2564059733" sldId="2147483652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2782456932" sldId="2147483653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331043407" sldId="2147483654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1126221030" sldId="2147483655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1004452155" sldId="2147483656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2069593896" sldId="2147483657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736777144" sldId="2147483658"/>
          </pc:sldLayoutMkLst>
        </pc:sldLayoutChg>
        <pc:sldLayoutChg chg="setBg">
          <pc:chgData name="Jan Pieter Kuijper" userId="11dce61d2819b281" providerId="LiveId" clId="{8FBF9721-2249-4025-8691-0D8592B41980}" dt="2020-01-23T16:10:36.482" v="11"/>
          <pc:sldLayoutMkLst>
            <pc:docMk/>
            <pc:sldMasterMk cId="0" sldId="2147483648"/>
            <pc:sldLayoutMk cId="25526053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6B45F-9634-4355-BAC2-7516DF342A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91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6233-2C29-4FBE-A24C-735E215C48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677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F01C-04CA-4F22-AA12-E758C34465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260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9B93-2737-4516-B828-E5CDFF2EF8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530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66F4-FB3B-48ED-828D-B68348A781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35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88ED-CA81-4E55-9F5B-6AD3E5FD5E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405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3188-5BE3-4A16-AE02-60CF31D0D2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24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9DF4-E72A-4990-9882-8794A94C9B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0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D6AF-E64D-4E15-B59E-D5C8CF39F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62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322E-BA1C-4DBD-8351-0AD88D8DB8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445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B511-48F0-413E-917E-09A15DB515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95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ADD826-6BF4-48FC-83CE-5B4945247A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979" y="635000"/>
            <a:ext cx="8618041" cy="223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2020-01-23T16:11:21Z</dcterms:modified>
</cp:coreProperties>
</file>