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6B45F-9634-4355-BAC2-7516DF342A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91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06233-2C29-4FBE-A24C-735E215C48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677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F01C-04CA-4F22-AA12-E758C34465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260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9B93-2737-4516-B828-E5CDFF2EF8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530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66F4-FB3B-48ED-828D-B68348A781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35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388ED-CA81-4E55-9F5B-6AD3E5FD5E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405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93188-5BE3-4A16-AE02-60CF31D0D2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24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9DF4-E72A-4990-9882-8794A94C9B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0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D6AF-E64D-4E15-B59E-D5C8CF39F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62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322E-BA1C-4DBD-8351-0AD88D8DB8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445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B511-48F0-413E-917E-09A15DB515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959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ADD826-6BF4-48FC-83CE-5B4945247A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3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2020-01-23T16:01:16Z</dcterms:modified>
</cp:coreProperties>
</file>