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ABA2F-425F-4250-9C89-899CAB49E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28E3F9C-8938-40B3-B125-B54E3ACBE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0251D3-E54F-4CC1-8F44-CD56EEEA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859A51-E6B8-4684-8C70-36FD65DB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D3E1DE-5E15-4E1F-8F7B-FF2A864D9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14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841B9-84DF-4FF4-A547-671F35351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D8B83F-2521-4301-86C0-E9E19AAF4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BAE019-7ED0-4BF6-801F-D8B970F5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740F2A-5439-41B0-976B-1106E6CE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55EA7C-C510-4618-99EF-B3EC2CF8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80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B3E7225-E082-4B1A-B499-022AEA3FD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BA2DC6-A40D-4506-BC73-590366FA3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7F88AF-709E-4B4C-ADA9-3F7580BC1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BCDCFD-6B95-48BB-A7D9-47906CBF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FFCF84-FF11-45BB-A819-9238407E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79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DFB033-4D42-4504-8435-0923EF7FC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79EC1C-F0FA-4417-9850-F46B84162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7921CC-CD4F-4117-BED4-D30919A9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8E2242-8992-4C2B-A331-F1C60A93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3F96A0-7C18-465B-ADB2-D522251E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55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A8960-F18D-4AA1-844C-CF7230B33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C37010-6AAC-471A-86AC-71DAC7268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C53DD0-BF54-402B-883A-01817B11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CFE75E-04F5-412A-A4F0-8915A472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624823-478E-4975-BB52-47714B69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3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21F76-7D33-46AC-9930-64F49478F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A8278F-7785-4BC9-8970-F36CCD391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BDC2C5-DF86-476C-8ECE-01978114B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1CA4A9-67F4-4AA1-AF81-C1E9D64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915EBA-743A-48F0-AC23-8015D190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DFE0EC-26FF-4FF8-9135-38F7CC15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24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26522-ECA7-492E-8957-259C86E1A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E3417E-CFE5-418B-93ED-5699EDE3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F4801C-6020-4E34-8B6D-FCA55CD25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473D5A-221B-4C22-B9F3-8EB3B63AB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50C853A-CCD0-4CF4-B68E-0D12B7F10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B099B7-5371-43D2-A6EB-605E07175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748FBFD-A782-4E6D-A4BB-5188D58B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B201814-011B-4CBB-A41F-A2BB68A6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06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72682-A947-445A-8294-667D5BF3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AE7B4B-E544-4A43-A833-EA9AA709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E692B9C-A8C8-4A0C-9DC9-E2CB7610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B885802-DE89-46FE-AC53-5E83D3EE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94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FF1CCB1-885E-4736-8A9E-7BC9E60E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F927267-343F-49ED-8442-5B84D17C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00640A-6ED0-46FE-8FB8-12BCF6B2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42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23C-39DD-47F4-AA06-C7183FB92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72C496-EA1B-4ED6-8157-E4890A12D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EDDCBD-20FA-43F7-B964-A9529DDD8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1337AE-4906-42E5-B0EE-30CD07B4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B135FF-BCA1-4E97-BA55-7D306D39F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037E24-955C-408E-B129-E3D70154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3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9CF0E-1B14-49DA-90F8-5475DEE5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01BDFF4-DAF3-436A-AB7F-E22722D07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9FE55B1-7677-4079-9343-0F19EAE4E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B0BB4B-AEDC-467A-8108-3DFBF611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DD53CB-219A-4792-B6C9-025F3DB9E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ED5625-7BAE-466E-BE3F-848A45CB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44920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692BBE1-DC4A-40E6-8BF3-C416EC75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3ADBFC-A2E4-4545-BC49-A5925E31C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79698D-C2A6-4FC4-883C-CAABE3065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9F67BE-16E3-4900-B239-60DDDD579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3B9E97-3E07-45E1-80DF-730183CCA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66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0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2022-02-03T10:48:48Z</dcterms:created>
  <dcterms:modified xsi:type="dcterms:W3CDTF">2022-02-03T10:50:56Z</dcterms:modified>
</cp:coreProperties>
</file>