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0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AECFB3-5DFE-4755-A00D-CFD18DC6469C}" v="19" dt="2019-12-08T18:47:12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1AECFB3-5DFE-4755-A00D-CFD18DC6469C}"/>
    <pc:docChg chg="modSld modMainMaster">
      <pc:chgData name="Jan Pieter Kuijper" userId="11dce61d2819b281" providerId="LiveId" clId="{B1AECFB3-5DFE-4755-A00D-CFD18DC6469C}" dt="2019-12-08T18:47:12.401" v="18" actId="207"/>
      <pc:docMkLst>
        <pc:docMk/>
      </pc:docMkLst>
      <pc:sldChg chg="modSp">
        <pc:chgData name="Jan Pieter Kuijper" userId="11dce61d2819b281" providerId="LiveId" clId="{B1AECFB3-5DFE-4755-A00D-CFD18DC6469C}" dt="2019-12-08T18:46:46.019" v="13" actId="207"/>
        <pc:sldMkLst>
          <pc:docMk/>
          <pc:sldMk cId="0" sldId="260"/>
        </pc:sldMkLst>
        <pc:spChg chg="mod">
          <ac:chgData name="Jan Pieter Kuijper" userId="11dce61d2819b281" providerId="LiveId" clId="{B1AECFB3-5DFE-4755-A00D-CFD18DC6469C}" dt="2019-12-08T18:46:46.019" v="13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B1AECFB3-5DFE-4755-A00D-CFD18DC6469C}" dt="2019-12-08T18:44:58.783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1AECFB3-5DFE-4755-A00D-CFD18DC6469C}" dt="2019-12-08T18:46:40.376" v="12" actId="207"/>
        <pc:sldMkLst>
          <pc:docMk/>
          <pc:sldMk cId="0" sldId="261"/>
        </pc:sldMkLst>
        <pc:spChg chg="mod">
          <ac:chgData name="Jan Pieter Kuijper" userId="11dce61d2819b281" providerId="LiveId" clId="{B1AECFB3-5DFE-4755-A00D-CFD18DC6469C}" dt="2019-12-08T18:46:40.376" v="12" actId="207"/>
          <ac:spMkLst>
            <pc:docMk/>
            <pc:sldMk cId="0" sldId="261"/>
            <ac:spMk id="3074" creationId="{00000000-0000-0000-0000-000000000000}"/>
          </ac:spMkLst>
        </pc:spChg>
        <pc:picChg chg="mod">
          <ac:chgData name="Jan Pieter Kuijper" userId="11dce61d2819b281" providerId="LiveId" clId="{B1AECFB3-5DFE-4755-A00D-CFD18DC6469C}" dt="2019-12-08T18:44:39.908" v="2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 setBg">
        <pc:chgData name="Jan Pieter Kuijper" userId="11dce61d2819b281" providerId="LiveId" clId="{B1AECFB3-5DFE-4755-A00D-CFD18DC6469C}" dt="2019-12-08T18:46:35.680" v="11" actId="207"/>
        <pc:sldMkLst>
          <pc:docMk/>
          <pc:sldMk cId="0" sldId="262"/>
        </pc:sldMkLst>
        <pc:spChg chg="mod">
          <ac:chgData name="Jan Pieter Kuijper" userId="11dce61d2819b281" providerId="LiveId" clId="{B1AECFB3-5DFE-4755-A00D-CFD18DC6469C}" dt="2019-12-08T18:46:35.680" v="11" actId="207"/>
          <ac:spMkLst>
            <pc:docMk/>
            <pc:sldMk cId="0" sldId="262"/>
            <ac:spMk id="2050" creationId="{00000000-0000-0000-0000-000000000000}"/>
          </ac:spMkLst>
        </pc:spChg>
        <pc:picChg chg="mod">
          <ac:chgData name="Jan Pieter Kuijper" userId="11dce61d2819b281" providerId="LiveId" clId="{B1AECFB3-5DFE-4755-A00D-CFD18DC6469C}" dt="2019-12-08T18:44:26.413" v="1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1AECFB3-5DFE-4755-A00D-CFD18DC6469C}" dt="2019-12-08T18:46:50.949" v="14" actId="207"/>
        <pc:sldMkLst>
          <pc:docMk/>
          <pc:sldMk cId="0" sldId="263"/>
        </pc:sldMkLst>
        <pc:spChg chg="mod">
          <ac:chgData name="Jan Pieter Kuijper" userId="11dce61d2819b281" providerId="LiveId" clId="{B1AECFB3-5DFE-4755-A00D-CFD18DC6469C}" dt="2019-12-08T18:46:50.949" v="14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B1AECFB3-5DFE-4755-A00D-CFD18DC6469C}" dt="2019-12-08T18:45:16.117" v="4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1AECFB3-5DFE-4755-A00D-CFD18DC6469C}" dt="2019-12-08T18:46:55.537" v="15" actId="207"/>
        <pc:sldMkLst>
          <pc:docMk/>
          <pc:sldMk cId="0" sldId="264"/>
        </pc:sldMkLst>
        <pc:spChg chg="mod">
          <ac:chgData name="Jan Pieter Kuijper" userId="11dce61d2819b281" providerId="LiveId" clId="{B1AECFB3-5DFE-4755-A00D-CFD18DC6469C}" dt="2019-12-08T18:46:55.537" v="15" actId="207"/>
          <ac:spMkLst>
            <pc:docMk/>
            <pc:sldMk cId="0" sldId="264"/>
            <ac:spMk id="6146" creationId="{00000000-0000-0000-0000-000000000000}"/>
          </ac:spMkLst>
        </pc:spChg>
        <pc:picChg chg="mod">
          <ac:chgData name="Jan Pieter Kuijper" userId="11dce61d2819b281" providerId="LiveId" clId="{B1AECFB3-5DFE-4755-A00D-CFD18DC6469C}" dt="2019-12-08T18:45:31.204" v="5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1AECFB3-5DFE-4755-A00D-CFD18DC6469C}" dt="2019-12-08T18:47:00.056" v="16" actId="207"/>
        <pc:sldMkLst>
          <pc:docMk/>
          <pc:sldMk cId="0" sldId="265"/>
        </pc:sldMkLst>
        <pc:spChg chg="mod">
          <ac:chgData name="Jan Pieter Kuijper" userId="11dce61d2819b281" providerId="LiveId" clId="{B1AECFB3-5DFE-4755-A00D-CFD18DC6469C}" dt="2019-12-08T18:47:00.056" v="16" actId="207"/>
          <ac:spMkLst>
            <pc:docMk/>
            <pc:sldMk cId="0" sldId="265"/>
            <ac:spMk id="7170" creationId="{00000000-0000-0000-0000-000000000000}"/>
          </ac:spMkLst>
        </pc:spChg>
        <pc:picChg chg="mod">
          <ac:chgData name="Jan Pieter Kuijper" userId="11dce61d2819b281" providerId="LiveId" clId="{B1AECFB3-5DFE-4755-A00D-CFD18DC6469C}" dt="2019-12-08T18:45:43.809" v="6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1AECFB3-5DFE-4755-A00D-CFD18DC6469C}" dt="2019-12-08T18:47:07.933" v="17" actId="207"/>
        <pc:sldMkLst>
          <pc:docMk/>
          <pc:sldMk cId="0" sldId="266"/>
        </pc:sldMkLst>
        <pc:spChg chg="mod">
          <ac:chgData name="Jan Pieter Kuijper" userId="11dce61d2819b281" providerId="LiveId" clId="{B1AECFB3-5DFE-4755-A00D-CFD18DC6469C}" dt="2019-12-08T18:47:07.933" v="17" actId="207"/>
          <ac:spMkLst>
            <pc:docMk/>
            <pc:sldMk cId="0" sldId="266"/>
            <ac:spMk id="8194" creationId="{00000000-0000-0000-0000-000000000000}"/>
          </ac:spMkLst>
        </pc:spChg>
        <pc:picChg chg="mod">
          <ac:chgData name="Jan Pieter Kuijper" userId="11dce61d2819b281" providerId="LiveId" clId="{B1AECFB3-5DFE-4755-A00D-CFD18DC6469C}" dt="2019-12-08T18:45:57.647" v="7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1AECFB3-5DFE-4755-A00D-CFD18DC6469C}" dt="2019-12-08T18:47:12.401" v="18" actId="207"/>
        <pc:sldMkLst>
          <pc:docMk/>
          <pc:sldMk cId="0" sldId="267"/>
        </pc:sldMkLst>
        <pc:spChg chg="mod">
          <ac:chgData name="Jan Pieter Kuijper" userId="11dce61d2819b281" providerId="LiveId" clId="{B1AECFB3-5DFE-4755-A00D-CFD18DC6469C}" dt="2019-12-08T18:47:12.401" v="18" actId="207"/>
          <ac:spMkLst>
            <pc:docMk/>
            <pc:sldMk cId="0" sldId="267"/>
            <ac:spMk id="9218" creationId="{00000000-0000-0000-0000-000000000000}"/>
          </ac:spMkLst>
        </pc:spChg>
        <pc:picChg chg="mod">
          <ac:chgData name="Jan Pieter Kuijper" userId="11dce61d2819b281" providerId="LiveId" clId="{B1AECFB3-5DFE-4755-A00D-CFD18DC6469C}" dt="2019-12-08T18:46:12.140" v="8" actId="14826"/>
          <ac:picMkLst>
            <pc:docMk/>
            <pc:sldMk cId="0" sldId="267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B1AECFB3-5DFE-4755-A00D-CFD18DC6469C}" dt="2019-12-08T18:46:27.911" v="10"/>
        <pc:sldMasterMkLst>
          <pc:docMk/>
          <pc:sldMasterMk cId="0" sldId="2147483648"/>
        </pc:sldMasterMkLst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3720676248" sldId="2147483649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1387172500" sldId="2147483650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923789508" sldId="2147483651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2015964181" sldId="2147483652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237400992" sldId="2147483653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4198937279" sldId="2147483654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1237780191" sldId="2147483655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2066199884" sldId="2147483656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2326822639" sldId="2147483657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1678185216" sldId="2147483658"/>
          </pc:sldLayoutMkLst>
        </pc:sldLayoutChg>
        <pc:sldLayoutChg chg="setBg">
          <pc:chgData name="Jan Pieter Kuijper" userId="11dce61d2819b281" providerId="LiveId" clId="{B1AECFB3-5DFE-4755-A00D-CFD18DC6469C}" dt="2019-12-08T18:46:27.911" v="10"/>
          <pc:sldLayoutMkLst>
            <pc:docMk/>
            <pc:sldMasterMk cId="0" sldId="2147483648"/>
            <pc:sldLayoutMk cId="18178730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C4CDC-74D0-4C75-BCE3-3C56F163C4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067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7DC62-AB3F-4F95-A118-4E0973A1DE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818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BE0C-8492-48A6-80B6-23C0B58D1D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787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E970-1B73-45B4-BDA7-C7FABA94B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717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EE690-543D-44F5-9627-40EBDA6D5E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378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5B294-C14D-41AE-9A3B-9172EFF1ED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596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C458-D85A-4CBE-8AFD-2775F7CFFB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40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F030-21E4-450B-85FA-A5752DCBA9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893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6A1AD-29E9-43E3-B4B8-68A901CB88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778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D0B83-7ECC-4647-B2EF-5DC3F2CFA6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619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85EE7-D8E5-4D0D-87CA-7E0C504DA1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682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0FC6F5-90B9-4424-B26D-5916800AEC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950"/>
            <a:ext cx="6604000" cy="32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950"/>
            <a:ext cx="6604000" cy="32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950"/>
            <a:ext cx="6604000" cy="32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269"/>
            <a:ext cx="6604000" cy="32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950"/>
            <a:ext cx="6604000" cy="32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950"/>
            <a:ext cx="6604000" cy="32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950"/>
            <a:ext cx="6604000" cy="32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 (DNP)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269"/>
            <a:ext cx="6604000" cy="32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144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2019-12-08T18:47:13Z</dcterms:modified>
</cp:coreProperties>
</file>