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0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BC2F0-3A26-473C-91AC-EB6014F156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B087A69-6959-4595-96A1-24343C2A9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7B631A-E87C-4499-ADD0-88B45542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D57501-CB11-4431-88B8-A89A1889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ABA414-BB74-4E9D-A55E-2353A4B0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55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4CED4-0900-4924-A8D6-90C8276EC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584AB2-4680-4E06-8829-6E5DB5461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5B453C-379D-45A7-B8DD-F6596A11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AB93CF-3EE8-422D-9037-78255A30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FF531A-E4F0-4F06-9E8C-8D385E90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52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0740191-EC06-4CD9-9669-79C9605F7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ACEE84B-4668-4211-8753-BD7BA4108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6A6CF7-8E13-4848-8C63-90CF1967C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9C8722-47E1-4134-BEB1-394C0180E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050D60-0DC3-4C19-90E7-A534C70E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54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C3334A-7429-4EF7-B720-28F3AF520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361F79-5486-4F65-B5D6-D176AA43E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735C65-37E1-4811-9814-735BB8CD4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701C93-0057-4498-92FF-885F1928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009877-2CAD-43FB-89D0-8E499E97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49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6F75C-BDE1-433A-8C8F-2DEEE385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7BD2DF-2F03-4B82-8513-ACAC57944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6505CF-8D1A-4F54-9FD1-2B724F57A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92D847-22C0-4A71-82F4-4BBF2DD62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6B23DE-20AC-4B88-BED4-C5105B9B9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14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9B97C-7857-45DC-8288-D1B402EC1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68E6B0-FE24-41C0-A8DB-0025DDB54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E108749-3148-46DB-8B46-569F56222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75A203-0BF9-40E6-89ED-870D0A3A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7CDC94-1724-461E-9113-6B61F7BEC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C34057-9216-459F-A467-8EB176C8E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30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D573D-B766-4B78-80B2-16ED61FD4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8A8A230-5983-4F1D-A93D-21B469DB0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97D0A8-633E-4B81-A54C-907203C50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732E89B-3600-4935-BD47-6E6451DC3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09B90D3-F1FB-4C8A-BA7C-17A9A86C4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B16C2BD-5C0A-40D6-A797-B25A82529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70BBAB6-6879-4C70-B581-FB3A3D1D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8C73D7A-84D3-4F6B-B2F5-9BC5AB7F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27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48C21-D90E-4B5E-81D4-D6CAE81A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D24288D-5122-4A91-905F-6224E526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EED7405-654C-4F42-B715-7153ECA64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FC9E6E3-EFBF-442C-8342-8ABC15A30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78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2912FCA-232F-488A-8A46-2EAF39FE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8E56616-53E2-48FD-9B1A-F46FE9DF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84EBBDB-89D6-421A-BA42-C9DB1EE7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77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B0B181-11CD-45D3-91C6-0C30A347C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12BE90-4F63-444A-847A-A02B33A01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6E5787-0739-484F-ABDF-916E9D3C7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0FD8C67-2B04-4F86-B5AE-4524B3788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382F8FD-306B-48EB-B202-9FF6CB2BA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2ADE70-C1D7-42D1-A9C2-98B007EDC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133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E3FBE-13B3-426D-91AD-CB75A2F3B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2A2AF0A-BFA3-47C7-882A-41E349395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3D5CEE-AB87-47EB-BDF1-DD5EC0F89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19E531-98CD-4028-99A5-F11B9A91E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A02E98-3457-4CA4-8E31-96B78A05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A84414-F9F8-4B31-87B1-A37AC3530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2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3BFA844-3F16-4029-A756-DAA2FC0C7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E517B5-51A4-4A2A-B836-003DFF14D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BC428B-FC24-41E4-A310-8584DF69E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582C2-BA0A-46E8-BE5B-03BFBAF1319D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3D1B57-4E1F-4509-BE37-155976CBE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66D8DE-63DC-410E-8F8F-CB2F08BC4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5CF4B-01A9-401A-8521-CB59C889CE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66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78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2022-02-03T08:58:32Z</dcterms:created>
  <dcterms:modified xsi:type="dcterms:W3CDTF">2022-02-03T09:00:21Z</dcterms:modified>
</cp:coreProperties>
</file>