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6" r:id="rId7"/>
    <p:sldId id="265" r:id="rId8"/>
    <p:sldId id="264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655D5-DC7D-4E50-8F25-910082143E5D}" v="18" dt="2020-02-03T09:19:52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13655D5-DC7D-4E50-8F25-910082143E5D}"/>
    <pc:docChg chg="modSld modMainMaster">
      <pc:chgData name="Jan Pieter Kuijper" userId="11dce61d2819b281" providerId="LiveId" clId="{813655D5-DC7D-4E50-8F25-910082143E5D}" dt="2020-02-03T09:19:52.543" v="17" actId="207"/>
      <pc:docMkLst>
        <pc:docMk/>
      </pc:docMkLst>
      <pc:sldChg chg="modSp setBg">
        <pc:chgData name="Jan Pieter Kuijper" userId="11dce61d2819b281" providerId="LiveId" clId="{813655D5-DC7D-4E50-8F25-910082143E5D}" dt="2020-02-03T09:19:22.999" v="10" actId="207"/>
        <pc:sldMkLst>
          <pc:docMk/>
          <pc:sldMk cId="0" sldId="258"/>
        </pc:sldMkLst>
        <pc:spChg chg="mod">
          <ac:chgData name="Jan Pieter Kuijper" userId="11dce61d2819b281" providerId="LiveId" clId="{813655D5-DC7D-4E50-8F25-910082143E5D}" dt="2020-02-03T09:19:22.999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813655D5-DC7D-4E50-8F25-910082143E5D}" dt="2020-02-03T09:17:44.513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13655D5-DC7D-4E50-8F25-910082143E5D}" dt="2020-02-03T09:19:27.237" v="11" actId="207"/>
        <pc:sldMkLst>
          <pc:docMk/>
          <pc:sldMk cId="0" sldId="260"/>
        </pc:sldMkLst>
        <pc:spChg chg="mod">
          <ac:chgData name="Jan Pieter Kuijper" userId="11dce61d2819b281" providerId="LiveId" clId="{813655D5-DC7D-4E50-8F25-910082143E5D}" dt="2020-02-03T09:19:27.237" v="11" actId="207"/>
          <ac:spMkLst>
            <pc:docMk/>
            <pc:sldMk cId="0" sldId="260"/>
            <ac:spMk id="3074" creationId="{00000000-0000-0000-0000-000000000000}"/>
          </ac:spMkLst>
        </pc:spChg>
        <pc:picChg chg="mod">
          <ac:chgData name="Jan Pieter Kuijper" userId="11dce61d2819b281" providerId="LiveId" clId="{813655D5-DC7D-4E50-8F25-910082143E5D}" dt="2020-02-03T09:17:55.943" v="1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13655D5-DC7D-4E50-8F25-910082143E5D}" dt="2020-02-03T09:19:31.263" v="12" actId="207"/>
        <pc:sldMkLst>
          <pc:docMk/>
          <pc:sldMk cId="0" sldId="261"/>
        </pc:sldMkLst>
        <pc:spChg chg="mod">
          <ac:chgData name="Jan Pieter Kuijper" userId="11dce61d2819b281" providerId="LiveId" clId="{813655D5-DC7D-4E50-8F25-910082143E5D}" dt="2020-02-03T09:19:31.263" v="12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813655D5-DC7D-4E50-8F25-910082143E5D}" dt="2020-02-03T09:18:06.812" v="2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13655D5-DC7D-4E50-8F25-910082143E5D}" dt="2020-02-03T09:19:35.105" v="13" actId="207"/>
        <pc:sldMkLst>
          <pc:docMk/>
          <pc:sldMk cId="0" sldId="262"/>
        </pc:sldMkLst>
        <pc:spChg chg="mod">
          <ac:chgData name="Jan Pieter Kuijper" userId="11dce61d2819b281" providerId="LiveId" clId="{813655D5-DC7D-4E50-8F25-910082143E5D}" dt="2020-02-03T09:19:35.105" v="13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813655D5-DC7D-4E50-8F25-910082143E5D}" dt="2020-02-03T09:18:17.350" v="3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13655D5-DC7D-4E50-8F25-910082143E5D}" dt="2020-02-03T09:19:39.285" v="14" actId="207"/>
        <pc:sldMkLst>
          <pc:docMk/>
          <pc:sldMk cId="0" sldId="263"/>
        </pc:sldMkLst>
        <pc:spChg chg="mod">
          <ac:chgData name="Jan Pieter Kuijper" userId="11dce61d2819b281" providerId="LiveId" clId="{813655D5-DC7D-4E50-8F25-910082143E5D}" dt="2020-02-03T09:19:39.285" v="14" actId="207"/>
          <ac:spMkLst>
            <pc:docMk/>
            <pc:sldMk cId="0" sldId="263"/>
            <ac:spMk id="6146" creationId="{00000000-0000-0000-0000-000000000000}"/>
          </ac:spMkLst>
        </pc:spChg>
        <pc:picChg chg="mod">
          <ac:chgData name="Jan Pieter Kuijper" userId="11dce61d2819b281" providerId="LiveId" clId="{813655D5-DC7D-4E50-8F25-910082143E5D}" dt="2020-02-03T09:18:29.551" v="4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13655D5-DC7D-4E50-8F25-910082143E5D}" dt="2020-02-03T09:19:52.543" v="17" actId="207"/>
        <pc:sldMkLst>
          <pc:docMk/>
          <pc:sldMk cId="0" sldId="264"/>
        </pc:sldMkLst>
        <pc:spChg chg="mod">
          <ac:chgData name="Jan Pieter Kuijper" userId="11dce61d2819b281" providerId="LiveId" clId="{813655D5-DC7D-4E50-8F25-910082143E5D}" dt="2020-02-03T09:19:52.543" v="17" actId="207"/>
          <ac:spMkLst>
            <pc:docMk/>
            <pc:sldMk cId="0" sldId="264"/>
            <ac:spMk id="9218" creationId="{00000000-0000-0000-0000-000000000000}"/>
          </ac:spMkLst>
        </pc:spChg>
        <pc:picChg chg="mod">
          <ac:chgData name="Jan Pieter Kuijper" userId="11dce61d2819b281" providerId="LiveId" clId="{813655D5-DC7D-4E50-8F25-910082143E5D}" dt="2020-02-03T09:19:03.733" v="7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13655D5-DC7D-4E50-8F25-910082143E5D}" dt="2020-02-03T09:19:48.044" v="16" actId="207"/>
        <pc:sldMkLst>
          <pc:docMk/>
          <pc:sldMk cId="0" sldId="265"/>
        </pc:sldMkLst>
        <pc:spChg chg="mod">
          <ac:chgData name="Jan Pieter Kuijper" userId="11dce61d2819b281" providerId="LiveId" clId="{813655D5-DC7D-4E50-8F25-910082143E5D}" dt="2020-02-03T09:19:48.044" v="16" actId="207"/>
          <ac:spMkLst>
            <pc:docMk/>
            <pc:sldMk cId="0" sldId="265"/>
            <ac:spMk id="8194" creationId="{00000000-0000-0000-0000-000000000000}"/>
          </ac:spMkLst>
        </pc:spChg>
        <pc:picChg chg="mod">
          <ac:chgData name="Jan Pieter Kuijper" userId="11dce61d2819b281" providerId="LiveId" clId="{813655D5-DC7D-4E50-8F25-910082143E5D}" dt="2020-02-03T09:18:53.455" v="6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13655D5-DC7D-4E50-8F25-910082143E5D}" dt="2020-02-03T09:19:43.702" v="15" actId="207"/>
        <pc:sldMkLst>
          <pc:docMk/>
          <pc:sldMk cId="0" sldId="266"/>
        </pc:sldMkLst>
        <pc:spChg chg="mod">
          <ac:chgData name="Jan Pieter Kuijper" userId="11dce61d2819b281" providerId="LiveId" clId="{813655D5-DC7D-4E50-8F25-910082143E5D}" dt="2020-02-03T09:19:43.702" v="15" actId="207"/>
          <ac:spMkLst>
            <pc:docMk/>
            <pc:sldMk cId="0" sldId="266"/>
            <ac:spMk id="7170" creationId="{00000000-0000-0000-0000-000000000000}"/>
          </ac:spMkLst>
        </pc:spChg>
        <pc:picChg chg="mod">
          <ac:chgData name="Jan Pieter Kuijper" userId="11dce61d2819b281" providerId="LiveId" clId="{813655D5-DC7D-4E50-8F25-910082143E5D}" dt="2020-02-03T09:18:40.807" v="5" actId="14826"/>
          <ac:picMkLst>
            <pc:docMk/>
            <pc:sldMk cId="0" sldId="266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813655D5-DC7D-4E50-8F25-910082143E5D}" dt="2020-02-03T09:19:17.638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2579532948" sldId="2147483649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3332973338" sldId="2147483650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1126534849" sldId="2147483651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168342591" sldId="2147483652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817313215" sldId="2147483653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3293913524" sldId="2147483654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417928092" sldId="2147483655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389059288" sldId="2147483656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2412604613" sldId="2147483657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1950929690" sldId="2147483658"/>
          </pc:sldLayoutMkLst>
        </pc:sldLayoutChg>
        <pc:sldLayoutChg chg="setBg">
          <pc:chgData name="Jan Pieter Kuijper" userId="11dce61d2819b281" providerId="LiveId" clId="{813655D5-DC7D-4E50-8F25-910082143E5D}" dt="2020-02-03T09:19:17.638" v="9"/>
          <pc:sldLayoutMkLst>
            <pc:docMk/>
            <pc:sldMasterMk cId="0" sldId="2147483648"/>
            <pc:sldLayoutMk cId="268965746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4360-B175-4C55-98FB-A9BFB08FB2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7953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56CD3-B23D-487C-B6D6-894751B9DE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092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1BB76-9F76-449D-88C3-0407DA8857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965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9938-E38C-4E6E-9AEE-E577D5D923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297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9777B-BBE9-4335-878C-7FB0290B717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653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5036-26E4-40D6-BAC7-BBF986234A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834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8B559-06B1-409C-B8D9-3359AEAFE11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731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E3261-CC0D-4D86-B1FD-78C7F0E8D2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39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87CE-C4D9-41A1-900E-EEFC6C3C64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92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D4932-4077-4830-A344-60F67AB088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05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DBE20-9E68-453C-A510-ECE31BCBA0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260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C7DD9BB-A8A9-4E52-8B41-3FCE6896E9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117"/>
            <a:ext cx="8128000" cy="438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128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2020-02-03T09:19:55Z</dcterms:modified>
</cp:coreProperties>
</file>