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6" r:id="rId7"/>
    <p:sldId id="265" r:id="rId8"/>
    <p:sldId id="264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C4360-B175-4C55-98FB-A9BFB08FB29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7953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56CD3-B23D-487C-B6D6-894751B9DE5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5092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1BB76-9F76-449D-88C3-0407DA8857F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8965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9938-E38C-4E6E-9AEE-E577D5D9237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3297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9777B-BBE9-4335-878C-7FB0290B717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2653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D5036-26E4-40D6-BAC7-BBF986234A1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834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8B559-06B1-409C-B8D9-3359AEAFE11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1731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E3261-CC0D-4D86-B1FD-78C7F0E8D27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9391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87CE-C4D9-41A1-900E-EEFC6C3C643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792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D4932-4077-4830-A344-60F67AB088F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905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DBE20-9E68-453C-A510-ECE31BCBA05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1260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C7DD9BB-A8A9-4E52-8B41-3FCE6896E93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4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4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4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381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40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43</cp:revision>
  <dcterms:created xsi:type="dcterms:W3CDTF">2004-09-21T10:26:12Z</dcterms:created>
  <dcterms:modified xsi:type="dcterms:W3CDTF">2020-02-03T09:11:05Z</dcterms:modified>
</cp:coreProperties>
</file>