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46240-98B0-4DF4-8C93-74370CD56F45}" v="20" dt="2020-01-23T13:50:22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D346240-98B0-4DF4-8C93-74370CD56F45}"/>
    <pc:docChg chg="modSld modMainMaster">
      <pc:chgData name="Jan Pieter Kuijper" userId="11dce61d2819b281" providerId="LiveId" clId="{0D346240-98B0-4DF4-8C93-74370CD56F45}" dt="2020-01-23T13:50:22.333" v="19" actId="207"/>
      <pc:docMkLst>
        <pc:docMk/>
      </pc:docMkLst>
      <pc:sldChg chg="modSp">
        <pc:chgData name="Jan Pieter Kuijper" userId="11dce61d2819b281" providerId="LiveId" clId="{0D346240-98B0-4DF4-8C93-74370CD56F45}" dt="2020-01-23T13:49:56.627" v="13" actId="207"/>
        <pc:sldMkLst>
          <pc:docMk/>
          <pc:sldMk cId="0" sldId="258"/>
        </pc:sldMkLst>
        <pc:spChg chg="mod">
          <ac:chgData name="Jan Pieter Kuijper" userId="11dce61d2819b281" providerId="LiveId" clId="{0D346240-98B0-4DF4-8C93-74370CD56F45}" dt="2020-01-23T13:49:56.627" v="13" actId="207"/>
          <ac:spMkLst>
            <pc:docMk/>
            <pc:sldMk cId="0" sldId="258"/>
            <ac:spMk id="3074" creationId="{00000000-0000-0000-0000-000000000000}"/>
          </ac:spMkLst>
        </pc:spChg>
        <pc:picChg chg="mod">
          <ac:chgData name="Jan Pieter Kuijper" userId="11dce61d2819b281" providerId="LiveId" clId="{0D346240-98B0-4DF4-8C93-74370CD56F45}" dt="2020-01-23T13:48:09.227" v="1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 setBg">
        <pc:chgData name="Jan Pieter Kuijper" userId="11dce61d2819b281" providerId="LiveId" clId="{0D346240-98B0-4DF4-8C93-74370CD56F45}" dt="2020-01-23T13:49:52.564" v="12" actId="207"/>
        <pc:sldMkLst>
          <pc:docMk/>
          <pc:sldMk cId="0" sldId="259"/>
        </pc:sldMkLst>
        <pc:spChg chg="mod">
          <ac:chgData name="Jan Pieter Kuijper" userId="11dce61d2819b281" providerId="LiveId" clId="{0D346240-98B0-4DF4-8C93-74370CD56F45}" dt="2020-01-23T13:49:52.564" v="12" actId="207"/>
          <ac:spMkLst>
            <pc:docMk/>
            <pc:sldMk cId="0" sldId="259"/>
            <ac:spMk id="2050" creationId="{00000000-0000-0000-0000-000000000000}"/>
          </ac:spMkLst>
        </pc:spChg>
        <pc:picChg chg="mod">
          <ac:chgData name="Jan Pieter Kuijper" userId="11dce61d2819b281" providerId="LiveId" clId="{0D346240-98B0-4DF4-8C93-74370CD56F45}" dt="2020-01-23T13:47:58.974" v="0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D346240-98B0-4DF4-8C93-74370CD56F45}" dt="2020-01-23T13:50:00.727" v="14" actId="207"/>
        <pc:sldMkLst>
          <pc:docMk/>
          <pc:sldMk cId="0" sldId="260"/>
        </pc:sldMkLst>
        <pc:spChg chg="mod">
          <ac:chgData name="Jan Pieter Kuijper" userId="11dce61d2819b281" providerId="LiveId" clId="{0D346240-98B0-4DF4-8C93-74370CD56F45}" dt="2020-01-23T13:50:00.727" v="14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0D346240-98B0-4DF4-8C93-74370CD56F45}" dt="2020-01-23T13:48:37.162" v="4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D346240-98B0-4DF4-8C93-74370CD56F45}" dt="2020-01-23T13:50:04.991" v="15" actId="207"/>
        <pc:sldMkLst>
          <pc:docMk/>
          <pc:sldMk cId="0" sldId="261"/>
        </pc:sldMkLst>
        <pc:spChg chg="mod">
          <ac:chgData name="Jan Pieter Kuijper" userId="11dce61d2819b281" providerId="LiveId" clId="{0D346240-98B0-4DF4-8C93-74370CD56F45}" dt="2020-01-23T13:50:04.991" v="15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0D346240-98B0-4DF4-8C93-74370CD56F45}" dt="2020-01-23T13:48:48.081" v="5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D346240-98B0-4DF4-8C93-74370CD56F45}" dt="2020-01-23T13:50:09.669" v="16" actId="207"/>
        <pc:sldMkLst>
          <pc:docMk/>
          <pc:sldMk cId="0" sldId="262"/>
        </pc:sldMkLst>
        <pc:spChg chg="mod">
          <ac:chgData name="Jan Pieter Kuijper" userId="11dce61d2819b281" providerId="LiveId" clId="{0D346240-98B0-4DF4-8C93-74370CD56F45}" dt="2020-01-23T13:50:09.669" v="16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0D346240-98B0-4DF4-8C93-74370CD56F45}" dt="2020-01-23T13:49:00.725" v="6" actId="14826"/>
          <ac:picMkLst>
            <pc:docMk/>
            <pc:sldMk cId="0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D346240-98B0-4DF4-8C93-74370CD56F45}" dt="2020-01-23T13:50:13.658" v="17" actId="207"/>
        <pc:sldMkLst>
          <pc:docMk/>
          <pc:sldMk cId="0" sldId="263"/>
        </pc:sldMkLst>
        <pc:spChg chg="mod">
          <ac:chgData name="Jan Pieter Kuijper" userId="11dce61d2819b281" providerId="LiveId" clId="{0D346240-98B0-4DF4-8C93-74370CD56F45}" dt="2020-01-23T13:50:13.658" v="17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0D346240-98B0-4DF4-8C93-74370CD56F45}" dt="2020-01-23T13:49:10.501" v="7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D346240-98B0-4DF4-8C93-74370CD56F45}" dt="2020-01-23T13:50:18.282" v="18" actId="207"/>
        <pc:sldMkLst>
          <pc:docMk/>
          <pc:sldMk cId="0" sldId="264"/>
        </pc:sldMkLst>
        <pc:spChg chg="mod">
          <ac:chgData name="Jan Pieter Kuijper" userId="11dce61d2819b281" providerId="LiveId" clId="{0D346240-98B0-4DF4-8C93-74370CD56F45}" dt="2020-01-23T13:50:18.282" v="18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0D346240-98B0-4DF4-8C93-74370CD56F45}" dt="2020-01-23T13:49:22.627" v="8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D346240-98B0-4DF4-8C93-74370CD56F45}" dt="2020-01-23T13:50:22.333" v="19" actId="207"/>
        <pc:sldMkLst>
          <pc:docMk/>
          <pc:sldMk cId="0" sldId="265"/>
        </pc:sldMkLst>
        <pc:spChg chg="mod">
          <ac:chgData name="Jan Pieter Kuijper" userId="11dce61d2819b281" providerId="LiveId" clId="{0D346240-98B0-4DF4-8C93-74370CD56F45}" dt="2020-01-23T13:50:22.333" v="19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0D346240-98B0-4DF4-8C93-74370CD56F45}" dt="2020-01-23T13:49:33.062" v="9" actId="14826"/>
          <ac:picMkLst>
            <pc:docMk/>
            <pc:sldMk cId="0" sldId="265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0D346240-98B0-4DF4-8C93-74370CD56F45}" dt="2020-01-23T13:49:46.774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0D346240-98B0-4DF4-8C93-74370CD56F45}" dt="2020-01-23T13:49:46.774" v="11"/>
          <pc:sldLayoutMkLst>
            <pc:docMk/>
            <pc:sldMasterMk cId="0" sldId="2147483648"/>
            <pc:sldLayoutMk cId="1720237193" sldId="2147483649"/>
          </pc:sldLayoutMkLst>
        </pc:sldLayoutChg>
        <pc:sldLayoutChg chg="setBg">
          <pc:chgData name="Jan Pieter Kuijper" userId="11dce61d2819b281" providerId="LiveId" clId="{0D346240-98B0-4DF4-8C93-74370CD56F45}" dt="2020-01-23T13:49:46.774" v="11"/>
          <pc:sldLayoutMkLst>
            <pc:docMk/>
            <pc:sldMasterMk cId="0" sldId="2147483648"/>
            <pc:sldLayoutMk cId="637322274" sldId="2147483650"/>
          </pc:sldLayoutMkLst>
        </pc:sldLayoutChg>
        <pc:sldLayoutChg chg="setBg">
          <pc:chgData name="Jan Pieter Kuijper" userId="11dce61d2819b281" providerId="LiveId" clId="{0D346240-98B0-4DF4-8C93-74370CD56F45}" dt="2020-01-23T13:49:46.774" v="11"/>
          <pc:sldLayoutMkLst>
            <pc:docMk/>
            <pc:sldMasterMk cId="0" sldId="2147483648"/>
            <pc:sldLayoutMk cId="209950430" sldId="2147483651"/>
          </pc:sldLayoutMkLst>
        </pc:sldLayoutChg>
        <pc:sldLayoutChg chg="setBg">
          <pc:chgData name="Jan Pieter Kuijper" userId="11dce61d2819b281" providerId="LiveId" clId="{0D346240-98B0-4DF4-8C93-74370CD56F45}" dt="2020-01-23T13:49:46.774" v="11"/>
          <pc:sldLayoutMkLst>
            <pc:docMk/>
            <pc:sldMasterMk cId="0" sldId="2147483648"/>
            <pc:sldLayoutMk cId="3099788603" sldId="2147483652"/>
          </pc:sldLayoutMkLst>
        </pc:sldLayoutChg>
        <pc:sldLayoutChg chg="setBg">
          <pc:chgData name="Jan Pieter Kuijper" userId="11dce61d2819b281" providerId="LiveId" clId="{0D346240-98B0-4DF4-8C93-74370CD56F45}" dt="2020-01-23T13:49:46.774" v="11"/>
          <pc:sldLayoutMkLst>
            <pc:docMk/>
            <pc:sldMasterMk cId="0" sldId="2147483648"/>
            <pc:sldLayoutMk cId="1914142644" sldId="2147483653"/>
          </pc:sldLayoutMkLst>
        </pc:sldLayoutChg>
        <pc:sldLayoutChg chg="setBg">
          <pc:chgData name="Jan Pieter Kuijper" userId="11dce61d2819b281" providerId="LiveId" clId="{0D346240-98B0-4DF4-8C93-74370CD56F45}" dt="2020-01-23T13:49:46.774" v="11"/>
          <pc:sldLayoutMkLst>
            <pc:docMk/>
            <pc:sldMasterMk cId="0" sldId="2147483648"/>
            <pc:sldLayoutMk cId="1769239648" sldId="2147483654"/>
          </pc:sldLayoutMkLst>
        </pc:sldLayoutChg>
        <pc:sldLayoutChg chg="setBg">
          <pc:chgData name="Jan Pieter Kuijper" userId="11dce61d2819b281" providerId="LiveId" clId="{0D346240-98B0-4DF4-8C93-74370CD56F45}" dt="2020-01-23T13:49:46.774" v="11"/>
          <pc:sldLayoutMkLst>
            <pc:docMk/>
            <pc:sldMasterMk cId="0" sldId="2147483648"/>
            <pc:sldLayoutMk cId="803788472" sldId="2147483655"/>
          </pc:sldLayoutMkLst>
        </pc:sldLayoutChg>
        <pc:sldLayoutChg chg="setBg">
          <pc:chgData name="Jan Pieter Kuijper" userId="11dce61d2819b281" providerId="LiveId" clId="{0D346240-98B0-4DF4-8C93-74370CD56F45}" dt="2020-01-23T13:49:46.774" v="11"/>
          <pc:sldLayoutMkLst>
            <pc:docMk/>
            <pc:sldMasterMk cId="0" sldId="2147483648"/>
            <pc:sldLayoutMk cId="2509995628" sldId="2147483656"/>
          </pc:sldLayoutMkLst>
        </pc:sldLayoutChg>
        <pc:sldLayoutChg chg="setBg">
          <pc:chgData name="Jan Pieter Kuijper" userId="11dce61d2819b281" providerId="LiveId" clId="{0D346240-98B0-4DF4-8C93-74370CD56F45}" dt="2020-01-23T13:49:46.774" v="11"/>
          <pc:sldLayoutMkLst>
            <pc:docMk/>
            <pc:sldMasterMk cId="0" sldId="2147483648"/>
            <pc:sldLayoutMk cId="2105795366" sldId="2147483657"/>
          </pc:sldLayoutMkLst>
        </pc:sldLayoutChg>
        <pc:sldLayoutChg chg="setBg">
          <pc:chgData name="Jan Pieter Kuijper" userId="11dce61d2819b281" providerId="LiveId" clId="{0D346240-98B0-4DF4-8C93-74370CD56F45}" dt="2020-01-23T13:49:46.774" v="11"/>
          <pc:sldLayoutMkLst>
            <pc:docMk/>
            <pc:sldMasterMk cId="0" sldId="2147483648"/>
            <pc:sldLayoutMk cId="50063292" sldId="2147483658"/>
          </pc:sldLayoutMkLst>
        </pc:sldLayoutChg>
        <pc:sldLayoutChg chg="setBg">
          <pc:chgData name="Jan Pieter Kuijper" userId="11dce61d2819b281" providerId="LiveId" clId="{0D346240-98B0-4DF4-8C93-74370CD56F45}" dt="2020-01-23T13:49:46.774" v="11"/>
          <pc:sldLayoutMkLst>
            <pc:docMk/>
            <pc:sldMasterMk cId="0" sldId="2147483648"/>
            <pc:sldLayoutMk cId="308491719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AE461-668D-4047-8B43-4E0392F891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023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7BE26-3103-439B-928A-238AA0CE717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006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F90F1-EDAB-4A07-9F89-814932486B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8491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DC9D4-C61A-48A2-8A92-B475178893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732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5492A-8A95-4DBA-9468-DF36164B66E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95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3FC6C-DA9F-4789-AD81-C2BDDE9AEAC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978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2B309-1405-436E-8CB0-48B5450434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1414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99DC4-D9E0-4B08-BF58-485ACA3A9E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6923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B9929-5979-4DD8-B69F-E631180C381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0378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ABE34-4466-47D8-8EC9-E6D25975B2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999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67402-0838-457A-9E5C-322B3A37C9E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0579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4DFDAAD-5C7A-4765-AFEF-8EA6175128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1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47" y="635000"/>
            <a:ext cx="9005506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1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21"/>
            <a:ext cx="9017000" cy="216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0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47" y="635000"/>
            <a:ext cx="9005506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1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47" y="635000"/>
            <a:ext cx="9005506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128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50</cp:revision>
  <dcterms:created xsi:type="dcterms:W3CDTF">2004-09-21T10:26:12Z</dcterms:created>
  <dcterms:modified xsi:type="dcterms:W3CDTF">2020-01-23T13:50:23Z</dcterms:modified>
</cp:coreProperties>
</file>