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AE461-668D-4047-8B43-4E0392F891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023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BE26-3103-439B-928A-238AA0CE71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06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90F1-EDAB-4A07-9F89-814932486B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49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DC9D4-C61A-48A2-8A92-B475178893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73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492A-8A95-4DBA-9468-DF36164B66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95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FC6C-DA9F-4789-AD81-C2BDDE9AEA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978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B309-1405-436E-8CB0-48B5450434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414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99DC4-D9E0-4B08-BF58-485ACA3A9E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923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9929-5979-4DD8-B69F-E631180C38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378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ABE34-4466-47D8-8EC9-E6D25975B2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999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7402-0838-457A-9E5C-322B3A37C9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579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4DFDAAD-5C7A-4765-AFEF-8EA617512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6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50</cp:revision>
  <dcterms:created xsi:type="dcterms:W3CDTF">2004-09-21T10:26:12Z</dcterms:created>
  <dcterms:modified xsi:type="dcterms:W3CDTF">2020-01-23T13:38:16Z</dcterms:modified>
</cp:coreProperties>
</file>