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E319021-68F1-40F9-AF52-3B55CA0E4CBE}"/>
    <pc:docChg chg="undo custSel modSld">
      <pc:chgData name="Jan Pieter Kuijper" userId="11dce61d2819b281" providerId="LiveId" clId="{CE319021-68F1-40F9-AF52-3B55CA0E4CBE}" dt="2022-02-07T14:59:14.732" v="9"/>
      <pc:docMkLst>
        <pc:docMk/>
      </pc:docMkLst>
      <pc:sldChg chg="modSp mod">
        <pc:chgData name="Jan Pieter Kuijper" userId="11dce61d2819b281" providerId="LiveId" clId="{CE319021-68F1-40F9-AF52-3B55CA0E4CBE}" dt="2022-02-07T14:58:45.677" v="1"/>
        <pc:sldMkLst>
          <pc:docMk/>
          <pc:sldMk cId="0" sldId="258"/>
        </pc:sldMkLst>
        <pc:spChg chg="mod">
          <ac:chgData name="Jan Pieter Kuijper" userId="11dce61d2819b281" providerId="LiveId" clId="{CE319021-68F1-40F9-AF52-3B55CA0E4CBE}" dt="2022-02-07T14:58:45.677" v="1"/>
          <ac:spMkLst>
            <pc:docMk/>
            <pc:sldMk cId="0" sldId="258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CE319021-68F1-40F9-AF52-3B55CA0E4CBE}" dt="2022-02-07T14:58:39.468" v="0" actId="207"/>
        <pc:sldMkLst>
          <pc:docMk/>
          <pc:sldMk cId="0" sldId="259"/>
        </pc:sldMkLst>
        <pc:spChg chg="mod">
          <ac:chgData name="Jan Pieter Kuijper" userId="11dce61d2819b281" providerId="LiveId" clId="{CE319021-68F1-40F9-AF52-3B55CA0E4CBE}" dt="2022-02-07T14:58:39.468" v="0" actId="207"/>
          <ac:spMkLst>
            <pc:docMk/>
            <pc:sldMk cId="0" sldId="259"/>
            <ac:spMk id="2050" creationId="{00000000-0000-0000-0000-000000000000}"/>
          </ac:spMkLst>
        </pc:spChg>
      </pc:sldChg>
      <pc:sldChg chg="addSp delSp modSp mod">
        <pc:chgData name="Jan Pieter Kuijper" userId="11dce61d2819b281" providerId="LiveId" clId="{CE319021-68F1-40F9-AF52-3B55CA0E4CBE}" dt="2022-02-07T14:58:53.716" v="4"/>
        <pc:sldMkLst>
          <pc:docMk/>
          <pc:sldMk cId="0" sldId="260"/>
        </pc:sldMkLst>
        <pc:spChg chg="add del">
          <ac:chgData name="Jan Pieter Kuijper" userId="11dce61d2819b281" providerId="LiveId" clId="{CE319021-68F1-40F9-AF52-3B55CA0E4CBE}" dt="2022-02-07T14:58:51.149" v="3" actId="22"/>
          <ac:spMkLst>
            <pc:docMk/>
            <pc:sldMk cId="0" sldId="260"/>
            <ac:spMk id="5" creationId="{F709F4F3-9A1C-4A17-9263-41A90664769D}"/>
          </ac:spMkLst>
        </pc:spChg>
        <pc:spChg chg="mod">
          <ac:chgData name="Jan Pieter Kuijper" userId="11dce61d2819b281" providerId="LiveId" clId="{CE319021-68F1-40F9-AF52-3B55CA0E4CBE}" dt="2022-02-07T14:58:53.716" v="4"/>
          <ac:spMkLst>
            <pc:docMk/>
            <pc:sldMk cId="0" sldId="260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CE319021-68F1-40F9-AF52-3B55CA0E4CBE}" dt="2022-02-07T14:58:57.874" v="5"/>
        <pc:sldMkLst>
          <pc:docMk/>
          <pc:sldMk cId="0" sldId="261"/>
        </pc:sldMkLst>
        <pc:spChg chg="mod">
          <ac:chgData name="Jan Pieter Kuijper" userId="11dce61d2819b281" providerId="LiveId" clId="{CE319021-68F1-40F9-AF52-3B55CA0E4CBE}" dt="2022-02-07T14:58:57.874" v="5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CE319021-68F1-40F9-AF52-3B55CA0E4CBE}" dt="2022-02-07T14:59:01.477" v="6"/>
        <pc:sldMkLst>
          <pc:docMk/>
          <pc:sldMk cId="0" sldId="262"/>
        </pc:sldMkLst>
        <pc:spChg chg="mod">
          <ac:chgData name="Jan Pieter Kuijper" userId="11dce61d2819b281" providerId="LiveId" clId="{CE319021-68F1-40F9-AF52-3B55CA0E4CBE}" dt="2022-02-07T14:59:01.477" v="6"/>
          <ac:spMkLst>
            <pc:docMk/>
            <pc:sldMk cId="0" sldId="262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CE319021-68F1-40F9-AF52-3B55CA0E4CBE}" dt="2022-02-07T14:59:07.980" v="7"/>
        <pc:sldMkLst>
          <pc:docMk/>
          <pc:sldMk cId="0" sldId="263"/>
        </pc:sldMkLst>
        <pc:spChg chg="mod">
          <ac:chgData name="Jan Pieter Kuijper" userId="11dce61d2819b281" providerId="LiveId" clId="{CE319021-68F1-40F9-AF52-3B55CA0E4CBE}" dt="2022-02-07T14:59:07.980" v="7"/>
          <ac:spMkLst>
            <pc:docMk/>
            <pc:sldMk cId="0" sldId="263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CE319021-68F1-40F9-AF52-3B55CA0E4CBE}" dt="2022-02-07T14:59:11.322" v="8"/>
        <pc:sldMkLst>
          <pc:docMk/>
          <pc:sldMk cId="0" sldId="264"/>
        </pc:sldMkLst>
        <pc:spChg chg="mod">
          <ac:chgData name="Jan Pieter Kuijper" userId="11dce61d2819b281" providerId="LiveId" clId="{CE319021-68F1-40F9-AF52-3B55CA0E4CBE}" dt="2022-02-07T14:59:11.322" v="8"/>
          <ac:spMkLst>
            <pc:docMk/>
            <pc:sldMk cId="0" sldId="264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CE319021-68F1-40F9-AF52-3B55CA0E4CBE}" dt="2022-02-07T14:59:14.732" v="9"/>
        <pc:sldMkLst>
          <pc:docMk/>
          <pc:sldMk cId="0" sldId="265"/>
        </pc:sldMkLst>
        <pc:spChg chg="mod">
          <ac:chgData name="Jan Pieter Kuijper" userId="11dce61d2819b281" providerId="LiveId" clId="{CE319021-68F1-40F9-AF52-3B55CA0E4CBE}" dt="2022-02-07T14:59:14.732" v="9"/>
          <ac:spMkLst>
            <pc:docMk/>
            <pc:sldMk cId="0" sldId="265"/>
            <ac:spMk id="92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65285B-63ED-43E9-96E8-814CD02EF6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A63E77-2082-4DBF-A432-B93087DB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E27C98-989B-4236-A778-A003477A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44FD38C-487F-4286-913B-C125A69B1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B0B0ED-7D3C-42DF-ADE5-40A1A3ECC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04014-B92B-4F7F-88EA-9ED61A2C6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6E84ED6-187E-4019-9021-595851223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7E5B13A-EAB8-4EF4-9210-81A159BFD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E7D82D-F47C-4290-B41A-482E28709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431CA2-52F9-4265-9AF3-0457A4C71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344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F4DF7B1-9D5F-4526-9A8C-5D66C7BF0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4C8374-CE55-4144-A999-434E81269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8BD88F-3963-48BC-9449-D7FA6150A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D96B74-4225-4F10-948A-B12675B88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9A009D5-99D4-4A90-BD59-F7F63B3DA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09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C0CBFA-0B96-4813-B0E4-2CDC584B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B57883-F7C6-4A08-878A-B0ECDA12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87DDD2-BF60-4E97-9C68-46849B6C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1A9746A-1C27-4A3E-A5CD-7D55140F4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4DBCAC3-160B-41C6-8522-5BFEA8700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55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B239A8-5B54-480F-A0F7-702345683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9295791-6A4D-4A18-863A-25E9C97C4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E32911-5704-4F6C-90E4-CC4CEB622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787E27-EEA6-4856-8FFD-28208AE4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5649B3-573F-4EDE-B536-287F2C07D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55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E4B77-7A2D-42F7-8C0E-996D6DF22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33C6DF-9DFD-4E13-BCE9-E6DF52430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AA2270B-2A2E-4402-87CE-7CA43CBAE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EBBD81-8275-45E2-82AC-B0FE428EE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6C03D87-3423-404A-8FD1-BBDB58071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1ED1E2-BBFA-4BAE-86CC-4813924D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859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649DB2-9794-4FDE-9D8D-C869467C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BB4E0B-35EB-4A93-9DAF-628AEF85C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961EC30-5EAE-428F-9D2B-AE192D4B0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941BC48-345B-42E6-A4C5-819127FACC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000B263-AAE2-4DC4-9C4D-F43354E28B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576BF76-F9C4-4A32-A496-6AB65ADAC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8D38097-FD81-4C5E-9BB3-66C0404B4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AF5C72B-B2ED-4EC5-9B7C-ADE63078F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32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C8EB4-7883-4385-8092-EFDE4E67F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554593A-2EAD-41A1-9FDB-D3E26A522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B961950-47CA-441E-A141-95C875AF1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5575BC-BAFA-4163-8BAC-DC92784E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7059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3EEE7AE-B33F-4738-BF4C-5BE67E13B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29C166B-2547-4CF0-9579-3D905869B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53AF0F8-DE40-4F3D-B665-5D30D359D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332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1ACBD3-E4CD-4F19-8D4D-E6005E17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41DCE0-B85F-4FF0-A37F-E75563072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4FEA589-AFC7-4B2C-8217-3BF49D594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FAEA94D-87C6-413F-BDDB-87C7EF5E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14E5FF9-A450-4CBB-967E-FCE598B90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1D5811E-D444-448C-BC10-F4603456D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17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4ACD55-30D1-44DA-9D8C-FFFAD647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AD00917-2F29-4B88-8742-4E32BA6AE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44E82FB-F86A-4D45-898D-FEDA38503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5B8855-4EE4-4216-B85E-3C9E09F4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CFA5B2-68C0-4A85-A348-5676CD45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FE9087E-B3BC-404F-B508-5BA0BF36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94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F6948DA-BD8C-4B7B-8196-E972C811D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019609-3FBC-4B77-8F33-F695EF3471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6695B75-EC00-4F55-AAED-179C40C82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5E16A-3633-4ADB-83F4-754F74283540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0AB4B6-8A6C-4FA7-B9FF-D0979B6F2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F0C167-845F-455B-8827-9B1E04AECD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336E3-2290-4F7A-B387-47C943E3E9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89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38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28 (DNP) 	t. B. Vuijk;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5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2022-02-03T10:45:15Z</dcterms:created>
  <dcterms:modified xsi:type="dcterms:W3CDTF">2022-02-07T14:59:18Z</dcterms:modified>
</cp:coreProperties>
</file>