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5285B-63ED-43E9-96E8-814CD02EF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A63E77-2082-4DBF-A432-B93087DB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E27C98-989B-4236-A778-A003477A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4FD38C-487F-4286-913B-C125A69B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B0B0ED-7D3C-42DF-ADE5-40A1A3EC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04014-B92B-4F7F-88EA-9ED61A2C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E84ED6-187E-4019-9021-595851223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5B13A-EAB8-4EF4-9210-81A159BF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E7D82D-F47C-4290-B41A-482E2870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431CA2-52F9-4265-9AF3-0457A4C7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4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4DF7B1-9D5F-4526-9A8C-5D66C7BF0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4C8374-CE55-4144-A999-434E81269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8BD88F-3963-48BC-9449-D7FA6150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D96B74-4225-4F10-948A-B12675B8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A009D5-99D4-4A90-BD59-F7F63B3D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0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0CBFA-0B96-4813-B0E4-2CDC584B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B57883-F7C6-4A08-878A-B0ECDA12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87DDD2-BF60-4E97-9C68-46849B6C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A9746A-1C27-4A3E-A5CD-7D55140F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DBCAC3-160B-41C6-8522-5BFEA870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55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239A8-5B54-480F-A0F7-70234568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295791-6A4D-4A18-863A-25E9C97C4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E32911-5704-4F6C-90E4-CC4CEB62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787E27-EEA6-4856-8FFD-28208AE4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49B3-573F-4EDE-B536-287F2C07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5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E4B77-7A2D-42F7-8C0E-996D6DF2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33C6DF-9DFD-4E13-BCE9-E6DF52430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A2270B-2A2E-4402-87CE-7CA43CBAE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EBBD81-8275-45E2-82AC-B0FE428E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C03D87-3423-404A-8FD1-BBDB5807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1ED1E2-BBFA-4BAE-86CC-4813924D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8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49DB2-9794-4FDE-9D8D-C869467C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BB4E0B-35EB-4A93-9DAF-628AEF85C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61EC30-5EAE-428F-9D2B-AE192D4B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941BC48-345B-42E6-A4C5-819127FAC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00B263-AAE2-4DC4-9C4D-F43354E28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76BF76-F9C4-4A32-A496-6AB65ADA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D38097-FD81-4C5E-9BB3-66C0404B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AF5C72B-B2ED-4EC5-9B7C-ADE63078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2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C8EB4-7883-4385-8092-EFDE4E67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54593A-2EAD-41A1-9FDB-D3E26A52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961950-47CA-441E-A141-95C875AF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5575BC-BAFA-4163-8BAC-DC92784E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05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3EEE7AE-B33F-4738-BF4C-5BE67E13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9C166B-2547-4CF0-9579-3D905869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3AF0F8-DE40-4F3D-B665-5D30D359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32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CBD3-E4CD-4F19-8D4D-E6005E17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41DCE0-B85F-4FF0-A37F-E75563072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FEA589-AFC7-4B2C-8217-3BF49D59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AEA94D-87C6-413F-BDDB-87C7EF5E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4E5FF9-A450-4CBB-967E-FCE598B9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D5811E-D444-448C-BC10-F4603456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7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ACD55-30D1-44DA-9D8C-FFFAD647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D00917-2F29-4B88-8742-4E32BA6AE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4E82FB-F86A-4D45-898D-FEDA38503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5B8855-4EE4-4216-B85E-3C9E09F4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CFA5B2-68C0-4A85-A348-5676CD45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E9087E-B3BC-404F-B508-5BA0BF36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6948DA-BD8C-4B7B-8196-E972C811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019609-3FBC-4B77-8F33-F695EF347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695B75-EC00-4F55-AAED-179C40C82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E16A-3633-4ADB-83F4-754F7428354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0AB4B6-8A6C-4FA7-B9FF-D0979B6F2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0C167-845F-455B-8827-9B1E04AEC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89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3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2022-02-03T10:45:15Z</dcterms:created>
  <dcterms:modified xsi:type="dcterms:W3CDTF">2022-02-03T10:46:01Z</dcterms:modified>
</cp:coreProperties>
</file>