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F049B-0679-4D97-BEA1-BC68101B3AD7}" v="18" dt="2019-12-09T09:05:26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16F049B-0679-4D97-BEA1-BC68101B3AD7}"/>
    <pc:docChg chg="modSld modMainMaster">
      <pc:chgData name="Jan Pieter Kuijper" userId="11dce61d2819b281" providerId="LiveId" clId="{116F049B-0679-4D97-BEA1-BC68101B3AD7}" dt="2019-12-09T09:05:26.009" v="17" actId="207"/>
      <pc:docMkLst>
        <pc:docMk/>
      </pc:docMkLst>
      <pc:sldChg chg="modSp setBg">
        <pc:chgData name="Jan Pieter Kuijper" userId="11dce61d2819b281" providerId="LiveId" clId="{116F049B-0679-4D97-BEA1-BC68101B3AD7}" dt="2019-12-09T09:04:56.612" v="10" actId="207"/>
        <pc:sldMkLst>
          <pc:docMk/>
          <pc:sldMk cId="0" sldId="258"/>
        </pc:sldMkLst>
        <pc:spChg chg="mod">
          <ac:chgData name="Jan Pieter Kuijper" userId="11dce61d2819b281" providerId="LiveId" clId="{116F049B-0679-4D97-BEA1-BC68101B3AD7}" dt="2019-12-09T09:04:56.612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3:04.13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00.625" v="11" actId="207"/>
        <pc:sldMkLst>
          <pc:docMk/>
          <pc:sldMk cId="0" sldId="259"/>
        </pc:sldMkLst>
        <pc:spChg chg="mod">
          <ac:chgData name="Jan Pieter Kuijper" userId="11dce61d2819b281" providerId="LiveId" clId="{116F049B-0679-4D97-BEA1-BC68101B3AD7}" dt="2019-12-09T09:05:00.625" v="11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3:16.418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04.905" v="12" actId="207"/>
        <pc:sldMkLst>
          <pc:docMk/>
          <pc:sldMk cId="0" sldId="260"/>
        </pc:sldMkLst>
        <pc:spChg chg="mod">
          <ac:chgData name="Jan Pieter Kuijper" userId="11dce61d2819b281" providerId="LiveId" clId="{116F049B-0679-4D97-BEA1-BC68101B3AD7}" dt="2019-12-09T09:05:04.905" v="12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3:29.453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09.098" v="13" actId="207"/>
        <pc:sldMkLst>
          <pc:docMk/>
          <pc:sldMk cId="0" sldId="261"/>
        </pc:sldMkLst>
        <pc:spChg chg="mod">
          <ac:chgData name="Jan Pieter Kuijper" userId="11dce61d2819b281" providerId="LiveId" clId="{116F049B-0679-4D97-BEA1-BC68101B3AD7}" dt="2019-12-09T09:05:09.098" v="13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3:41.632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17.188" v="15" actId="207"/>
        <pc:sldMkLst>
          <pc:docMk/>
          <pc:sldMk cId="0" sldId="262"/>
        </pc:sldMkLst>
        <pc:spChg chg="mod">
          <ac:chgData name="Jan Pieter Kuijper" userId="11dce61d2819b281" providerId="LiveId" clId="{116F049B-0679-4D97-BEA1-BC68101B3AD7}" dt="2019-12-09T09:05:17.188" v="15" actId="207"/>
          <ac:spMkLst>
            <pc:docMk/>
            <pc:sldMk cId="0" sldId="262"/>
            <ac:spMk id="7170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4:08.308" v="5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13.082" v="14" actId="207"/>
        <pc:sldMkLst>
          <pc:docMk/>
          <pc:sldMk cId="0" sldId="263"/>
        </pc:sldMkLst>
        <pc:spChg chg="mod">
          <ac:chgData name="Jan Pieter Kuijper" userId="11dce61d2819b281" providerId="LiveId" clId="{116F049B-0679-4D97-BEA1-BC68101B3AD7}" dt="2019-12-09T09:05:13.082" v="14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3:55.911" v="4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21.476" v="16" actId="207"/>
        <pc:sldMkLst>
          <pc:docMk/>
          <pc:sldMk cId="0" sldId="264"/>
        </pc:sldMkLst>
        <pc:spChg chg="mod">
          <ac:chgData name="Jan Pieter Kuijper" userId="11dce61d2819b281" providerId="LiveId" clId="{116F049B-0679-4D97-BEA1-BC68101B3AD7}" dt="2019-12-09T09:05:21.476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4:20.956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16F049B-0679-4D97-BEA1-BC68101B3AD7}" dt="2019-12-09T09:05:26.009" v="17" actId="207"/>
        <pc:sldMkLst>
          <pc:docMk/>
          <pc:sldMk cId="0" sldId="265"/>
        </pc:sldMkLst>
        <pc:spChg chg="mod">
          <ac:chgData name="Jan Pieter Kuijper" userId="11dce61d2819b281" providerId="LiveId" clId="{116F049B-0679-4D97-BEA1-BC68101B3AD7}" dt="2019-12-09T09:05:26.009" v="17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116F049B-0679-4D97-BEA1-BC68101B3AD7}" dt="2019-12-09T09:04:32.710" v="7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16F049B-0679-4D97-BEA1-BC68101B3AD7}" dt="2019-12-09T09:04:47.865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671164327" sldId="2147483649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2754546741" sldId="2147483650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3746221895" sldId="2147483651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1930116467" sldId="2147483652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1160626356" sldId="2147483653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1163807560" sldId="2147483654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3312696747" sldId="2147483655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549368271" sldId="2147483656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3603053646" sldId="2147483657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312680039" sldId="2147483658"/>
          </pc:sldLayoutMkLst>
        </pc:sldLayoutChg>
        <pc:sldLayoutChg chg="setBg">
          <pc:chgData name="Jan Pieter Kuijper" userId="11dce61d2819b281" providerId="LiveId" clId="{116F049B-0679-4D97-BEA1-BC68101B3AD7}" dt="2019-12-09T09:04:47.865" v="9"/>
          <pc:sldLayoutMkLst>
            <pc:docMk/>
            <pc:sldMasterMk cId="0" sldId="2147483648"/>
            <pc:sldLayoutMk cId="3287196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AABF-F06F-4A68-AFBA-E0E41F859E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116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3DA2-4A59-40DC-BE8B-D063488B90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68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6361-8816-4CAB-8272-FB4D197095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1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5D50-15BE-45CB-80AE-B5690FAE85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45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25A6E-3015-4735-B395-8524F25AD76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622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A2FA-F209-4271-A12F-3FDC77CFD8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11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E641F-B6B3-4E93-89CD-BA6671FE64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06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20352-E8FB-4757-854D-98EBC0EE0B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38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EB8A-4725-47AD-9C52-49550BC27F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269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E7E08-6562-4E96-A089-9238513CC2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936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3E4C-D4E4-48AE-ABAB-E8D134D635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305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23CDB13-B95C-4187-B3DE-F44A50690B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27 (DNP)	t. J.P. Kuijper; m. Genève 1551 </a:t>
            </a:r>
            <a:endParaRPr lang="nl-NL" altLang="nl-NL" sz="16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8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51</cp:revision>
  <dcterms:created xsi:type="dcterms:W3CDTF">2004-09-21T10:26:12Z</dcterms:created>
  <dcterms:modified xsi:type="dcterms:W3CDTF">2019-12-09T09:05:30Z</dcterms:modified>
</cp:coreProperties>
</file>