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AABF-F06F-4A68-AFBA-E0E41F859E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116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3DA2-4A59-40DC-BE8B-D063488B90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68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6361-8816-4CAB-8272-FB4D197095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71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5D50-15BE-45CB-80AE-B5690FAE85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45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25A6E-3015-4735-B395-8524F25AD76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622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A2FA-F209-4271-A12F-3FDC77CFD8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011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E641F-B6B3-4E93-89CD-BA6671FE64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06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20352-E8FB-4757-854D-98EBC0EE0B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38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2EB8A-4725-47AD-9C52-49550BC27F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269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E7E08-6562-4E96-A089-9238513CC2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936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3E4C-D4E4-48AE-ABAB-E8D134D635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305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23CDB13-B95C-4187-B3DE-F44A50690B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51</cp:revision>
  <dcterms:created xsi:type="dcterms:W3CDTF">2004-09-21T10:26:12Z</dcterms:created>
  <dcterms:modified xsi:type="dcterms:W3CDTF">2019-11-11T11:30:38Z</dcterms:modified>
</cp:coreProperties>
</file>