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32A90-7EF7-4819-9319-E66C3DF9BBB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3390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30901-A2FA-48E7-8EB3-3DEF03ECDEA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4314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9F1BC-F23A-4945-B51B-DC06C0169D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1708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1040-EEB2-4B15-90CD-14ED2A14C27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4973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8D514-421A-41FE-A231-0F3F3513EC7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9496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91832-9676-463D-94A7-234DE52A54E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561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7113-08D6-414C-9E41-3AB11728F92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5988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08F75-9931-4B6D-ABA5-63F6BF7F06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045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E4A48-C83E-4487-A8CF-6213551F161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0079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DE350-BCFE-49EA-8A4A-CDE5599CE59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00690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DD45C-7631-4637-99F5-9D5D761F32B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490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409F961-F8FA-4BFD-A46E-FFD7EC31B0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26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35000"/>
            <a:ext cx="8128000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26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35000"/>
            <a:ext cx="8128000" cy="333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26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35000"/>
            <a:ext cx="8128000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26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333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26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35000"/>
            <a:ext cx="8128000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26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35000"/>
            <a:ext cx="8128000" cy="333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30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</dc:creator>
  <cp:lastModifiedBy>freddy</cp:lastModifiedBy>
  <cp:revision>32</cp:revision>
  <dcterms:created xsi:type="dcterms:W3CDTF">2004-09-21T10:26:12Z</dcterms:created>
  <dcterms:modified xsi:type="dcterms:W3CDTF">2020-01-15T15:18:29Z</dcterms:modified>
</cp:coreProperties>
</file>