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69CB170-7089-4FB2-A680-6DAC18510CFB}"/>
    <pc:docChg chg="modSld">
      <pc:chgData name="Jan Pieter Kuijper" userId="11dce61d2819b281" providerId="LiveId" clId="{169CB170-7089-4FB2-A680-6DAC18510CFB}" dt="2022-02-07T14:58:18.685" v="5"/>
      <pc:docMkLst>
        <pc:docMk/>
      </pc:docMkLst>
      <pc:sldChg chg="modSp mod">
        <pc:chgData name="Jan Pieter Kuijper" userId="11dce61d2819b281" providerId="LiveId" clId="{169CB170-7089-4FB2-A680-6DAC18510CFB}" dt="2022-02-07T14:57:46.572" v="0" actId="207"/>
        <pc:sldMkLst>
          <pc:docMk/>
          <pc:sldMk cId="0" sldId="258"/>
        </pc:sldMkLst>
        <pc:spChg chg="mod">
          <ac:chgData name="Jan Pieter Kuijper" userId="11dce61d2819b281" providerId="LiveId" clId="{169CB170-7089-4FB2-A680-6DAC18510CFB}" dt="2022-02-07T14:57:46.57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169CB170-7089-4FB2-A680-6DAC18510CFB}" dt="2022-02-07T14:57:51.538" v="1"/>
        <pc:sldMkLst>
          <pc:docMk/>
          <pc:sldMk cId="0" sldId="259"/>
        </pc:sldMkLst>
        <pc:spChg chg="mod">
          <ac:chgData name="Jan Pieter Kuijper" userId="11dce61d2819b281" providerId="LiveId" clId="{169CB170-7089-4FB2-A680-6DAC18510CFB}" dt="2022-02-07T14:57:51.538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169CB170-7089-4FB2-A680-6DAC18510CFB}" dt="2022-02-07T14:57:56.698" v="2"/>
        <pc:sldMkLst>
          <pc:docMk/>
          <pc:sldMk cId="0" sldId="260"/>
        </pc:sldMkLst>
        <pc:spChg chg="mod">
          <ac:chgData name="Jan Pieter Kuijper" userId="11dce61d2819b281" providerId="LiveId" clId="{169CB170-7089-4FB2-A680-6DAC18510CFB}" dt="2022-02-07T14:57:56.698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169CB170-7089-4FB2-A680-6DAC18510CFB}" dt="2022-02-07T14:58:01.250" v="3"/>
        <pc:sldMkLst>
          <pc:docMk/>
          <pc:sldMk cId="0" sldId="261"/>
        </pc:sldMkLst>
        <pc:spChg chg="mod">
          <ac:chgData name="Jan Pieter Kuijper" userId="11dce61d2819b281" providerId="LiveId" clId="{169CB170-7089-4FB2-A680-6DAC18510CFB}" dt="2022-02-07T14:58:01.25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169CB170-7089-4FB2-A680-6DAC18510CFB}" dt="2022-02-07T14:58:04.885" v="4"/>
        <pc:sldMkLst>
          <pc:docMk/>
          <pc:sldMk cId="0" sldId="262"/>
        </pc:sldMkLst>
        <pc:spChg chg="mod">
          <ac:chgData name="Jan Pieter Kuijper" userId="11dce61d2819b281" providerId="LiveId" clId="{169CB170-7089-4FB2-A680-6DAC18510CFB}" dt="2022-02-07T14:58:04.885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169CB170-7089-4FB2-A680-6DAC18510CFB}" dt="2022-02-07T14:58:18.685" v="5"/>
        <pc:sldMkLst>
          <pc:docMk/>
          <pc:sldMk cId="0" sldId="263"/>
        </pc:sldMkLst>
        <pc:spChg chg="mod">
          <ac:chgData name="Jan Pieter Kuijper" userId="11dce61d2819b281" providerId="LiveId" clId="{169CB170-7089-4FB2-A680-6DAC18510CFB}" dt="2022-02-07T14:58:18.685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7222A-1E2D-451C-A2DA-8F6D0D3B8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62E23F-20C6-482B-9D02-D77F03712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C687F0-8CFA-4AD1-AADC-4805FF91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9E1148-5706-494E-A217-E44CF7BE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8F351D-82FA-4790-A3B8-ED598F11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58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243A-0624-417C-9F59-57E8D849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863BED-3047-4B5F-BF19-525CCF50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312F53-2634-49C3-AC13-E3DD8AF6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3D5363-2F37-4578-8E0B-7732FC8C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C8E0D8-5026-4CA1-9F85-1D28EC73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62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265B8C-F7FE-46B8-8297-E3570749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F7C6F4-93F5-425C-A1A1-50C0B93C4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7652DB-A19D-4909-AA18-E1147017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D4FD7-BBED-48C3-BD28-F51DCBF9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F38F55-C1CD-421A-93B2-AB20B820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61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DD4EA-FC00-4416-95F6-F1DEDC6C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72AA03-9D6D-494B-BE84-F4250F3FB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E2FC77-1EA4-484C-992D-FD76F8CC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5C1E1F-7D68-42BD-BB7C-984CEA47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D32DC-58E0-4506-9D9A-CB4CF8FA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7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17C27-DE29-4AC1-BFAD-FB420729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A43EEB-0838-45A0-B0C4-0BE7A352B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804E60-4E6C-42C3-B462-8C89BE5E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B571BB-5F58-4389-9DB7-87D5EA17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5092B4-ADB8-4659-81AB-8BEAE529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C086F-4515-4B84-83D3-62C5FBC2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B94426-B2CD-4D39-BC1E-8CA1F669D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3EC39C-48FF-4CCD-8682-A5392D930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6C60F0-ED43-4EEC-9134-7D0B19C5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D418BD-22E0-4F63-9C6A-EC7E74DF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C199C5-B177-42C0-8944-5AF2E9B8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9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502C3-45D6-4C74-8089-110CF346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36CCDE-90F0-4AC5-98D1-180ACD8A0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D8DC7D-D766-43BC-BE72-D0E4E1192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7310FE-801E-44D2-B7C6-A2C52D0E9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D1BAF2-C5ED-4C3F-850C-7C067CC8A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BADC876-A7D2-4CBC-B56B-01452C86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AAB2B5-97C7-4505-AC4F-276CBFD7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A58C9E-2AB5-4252-9297-479459ED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14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8E8A1-2A94-49BC-B038-59F8FF1E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F2B2C8-B59B-4AFA-B686-CA274F35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92B972-005B-4B2A-BA6E-FB0BE98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A0DF63-8B6F-4062-9514-7F0B8493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3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D35D40-C2C1-4171-8015-15F45F71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BC68E9-0829-4A70-98E5-D53FCC16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FC91EF-5FA0-4D15-BB3C-AB243021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95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632CE6-50FC-402E-8BF8-FB95AC17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B5D7B9-D586-4DB2-B563-DF6DA65C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19AAAE-5B82-4C24-928F-744028635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0D8F4C-8DE1-45FC-85F4-8F07C611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09A356-D7C2-4113-B021-5EA0A638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8C49CC-CC5B-4B81-A19F-06018AB9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92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F49-63F5-474A-9724-82E6FDBD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4AEDA0D-506E-45D8-B66E-10036CA47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FE06E9-39E6-4D50-9F00-8A342A065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7E6435-C605-4EF0-B1B4-635FE9CE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45DE61-3276-4E14-9EC6-EA1649FF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16DF7F-2D8C-487C-94BC-AD923719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589008-0286-4DC6-9BD7-FA8809ED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3055D6-F429-4E90-A5F0-0D80BA8CE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688293-B87A-4E1F-AEF0-D2CE2A073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AAFD-02B4-4CCA-A94C-3CFE4FEF930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2E7D22-0474-4775-B3E1-83A17AAD8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D26A7-5516-4187-822C-A523411A9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A692-52FB-47D6-B484-4943FBBAAF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32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207500" cy="37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8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0999"/>
            <a:ext cx="9207500" cy="37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9207500" cy="37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2022-02-03T10:31:05Z</dcterms:created>
  <dcterms:modified xsi:type="dcterms:W3CDTF">2022-02-07T14:58:20Z</dcterms:modified>
</cp:coreProperties>
</file>