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E655A4-1358-47C8-9875-78A52CF7112F}" v="34" dt="2019-12-09T08:57:43.6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2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Pieter Kuijper" userId="11dce61d2819b281" providerId="LiveId" clId="{1CE655A4-1358-47C8-9875-78A52CF7112F}"/>
    <pc:docChg chg="modSld modMainMaster">
      <pc:chgData name="Jan Pieter Kuijper" userId="11dce61d2819b281" providerId="LiveId" clId="{1CE655A4-1358-47C8-9875-78A52CF7112F}" dt="2019-12-09T08:57:43.622" v="33" actId="207"/>
      <pc:docMkLst>
        <pc:docMk/>
      </pc:docMkLst>
      <pc:sldChg chg="modSp setBg">
        <pc:chgData name="Jan Pieter Kuijper" userId="11dce61d2819b281" providerId="LiveId" clId="{1CE655A4-1358-47C8-9875-78A52CF7112F}" dt="2019-12-09T08:56:38.122" v="18" actId="207"/>
        <pc:sldMkLst>
          <pc:docMk/>
          <pc:sldMk cId="2564945277" sldId="262"/>
        </pc:sldMkLst>
        <pc:spChg chg="mod">
          <ac:chgData name="Jan Pieter Kuijper" userId="11dce61d2819b281" providerId="LiveId" clId="{1CE655A4-1358-47C8-9875-78A52CF7112F}" dt="2019-12-09T08:56:38.122" v="18" actId="207"/>
          <ac:spMkLst>
            <pc:docMk/>
            <pc:sldMk cId="2564945277" sldId="262"/>
            <ac:spMk id="2050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2:53.456" v="0" actId="14826"/>
          <ac:picMkLst>
            <pc:docMk/>
            <pc:sldMk cId="2564945277" sldId="262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6:42.839" v="19" actId="207"/>
        <pc:sldMkLst>
          <pc:docMk/>
          <pc:sldMk cId="1824263248" sldId="263"/>
        </pc:sldMkLst>
        <pc:spChg chg="mod">
          <ac:chgData name="Jan Pieter Kuijper" userId="11dce61d2819b281" providerId="LiveId" clId="{1CE655A4-1358-47C8-9875-78A52CF7112F}" dt="2019-12-09T08:56:42.839" v="19" actId="207"/>
          <ac:spMkLst>
            <pc:docMk/>
            <pc:sldMk cId="1824263248" sldId="263"/>
            <ac:spMk id="3074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3:07.047" v="1" actId="14826"/>
          <ac:picMkLst>
            <pc:docMk/>
            <pc:sldMk cId="1824263248" sldId="263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6:47.294" v="20" actId="207"/>
        <pc:sldMkLst>
          <pc:docMk/>
          <pc:sldMk cId="1194534401" sldId="264"/>
        </pc:sldMkLst>
        <pc:spChg chg="mod">
          <ac:chgData name="Jan Pieter Kuijper" userId="11dce61d2819b281" providerId="LiveId" clId="{1CE655A4-1358-47C8-9875-78A52CF7112F}" dt="2019-12-09T08:56:47.294" v="20" actId="207"/>
          <ac:spMkLst>
            <pc:docMk/>
            <pc:sldMk cId="1194534401" sldId="264"/>
            <ac:spMk id="2050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3:25.194" v="2" actId="14826"/>
          <ac:picMkLst>
            <pc:docMk/>
            <pc:sldMk cId="1194534401" sldId="264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6:51.683" v="21" actId="207"/>
        <pc:sldMkLst>
          <pc:docMk/>
          <pc:sldMk cId="3125722452" sldId="265"/>
        </pc:sldMkLst>
        <pc:spChg chg="mod">
          <ac:chgData name="Jan Pieter Kuijper" userId="11dce61d2819b281" providerId="LiveId" clId="{1CE655A4-1358-47C8-9875-78A52CF7112F}" dt="2019-12-09T08:56:51.683" v="21" actId="207"/>
          <ac:spMkLst>
            <pc:docMk/>
            <pc:sldMk cId="3125722452" sldId="265"/>
            <ac:spMk id="3074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3:37.321" v="3" actId="14826"/>
          <ac:picMkLst>
            <pc:docMk/>
            <pc:sldMk cId="3125722452" sldId="265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6:56.139" v="22" actId="207"/>
        <pc:sldMkLst>
          <pc:docMk/>
          <pc:sldMk cId="2358530742" sldId="266"/>
        </pc:sldMkLst>
        <pc:spChg chg="mod">
          <ac:chgData name="Jan Pieter Kuijper" userId="11dce61d2819b281" providerId="LiveId" clId="{1CE655A4-1358-47C8-9875-78A52CF7112F}" dt="2019-12-09T08:56:56.139" v="22" actId="207"/>
          <ac:spMkLst>
            <pc:docMk/>
            <pc:sldMk cId="2358530742" sldId="266"/>
            <ac:spMk id="2050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3:51.040" v="4" actId="14826"/>
          <ac:picMkLst>
            <pc:docMk/>
            <pc:sldMk cId="2358530742" sldId="266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7:00.582" v="23" actId="207"/>
        <pc:sldMkLst>
          <pc:docMk/>
          <pc:sldMk cId="80800137" sldId="267"/>
        </pc:sldMkLst>
        <pc:spChg chg="mod">
          <ac:chgData name="Jan Pieter Kuijper" userId="11dce61d2819b281" providerId="LiveId" clId="{1CE655A4-1358-47C8-9875-78A52CF7112F}" dt="2019-12-09T08:57:00.582" v="23" actId="207"/>
          <ac:spMkLst>
            <pc:docMk/>
            <pc:sldMk cId="80800137" sldId="267"/>
            <ac:spMk id="3074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4:03.033" v="5" actId="14826"/>
          <ac:picMkLst>
            <pc:docMk/>
            <pc:sldMk cId="80800137" sldId="267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7:04.571" v="24" actId="207"/>
        <pc:sldMkLst>
          <pc:docMk/>
          <pc:sldMk cId="4292167617" sldId="268"/>
        </pc:sldMkLst>
        <pc:spChg chg="mod">
          <ac:chgData name="Jan Pieter Kuijper" userId="11dce61d2819b281" providerId="LiveId" clId="{1CE655A4-1358-47C8-9875-78A52CF7112F}" dt="2019-12-09T08:57:04.571" v="24" actId="207"/>
          <ac:spMkLst>
            <pc:docMk/>
            <pc:sldMk cId="4292167617" sldId="268"/>
            <ac:spMk id="2050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4:23.223" v="6" actId="14826"/>
          <ac:picMkLst>
            <pc:docMk/>
            <pc:sldMk cId="4292167617" sldId="268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7:09.111" v="25" actId="207"/>
        <pc:sldMkLst>
          <pc:docMk/>
          <pc:sldMk cId="394260312" sldId="269"/>
        </pc:sldMkLst>
        <pc:spChg chg="mod">
          <ac:chgData name="Jan Pieter Kuijper" userId="11dce61d2819b281" providerId="LiveId" clId="{1CE655A4-1358-47C8-9875-78A52CF7112F}" dt="2019-12-09T08:57:09.111" v="25" actId="207"/>
          <ac:spMkLst>
            <pc:docMk/>
            <pc:sldMk cId="394260312" sldId="269"/>
            <ac:spMk id="3074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4:35.871" v="7" actId="14826"/>
          <ac:picMkLst>
            <pc:docMk/>
            <pc:sldMk cId="394260312" sldId="269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7:13.762" v="26" actId="207"/>
        <pc:sldMkLst>
          <pc:docMk/>
          <pc:sldMk cId="1235074136" sldId="270"/>
        </pc:sldMkLst>
        <pc:spChg chg="mod">
          <ac:chgData name="Jan Pieter Kuijper" userId="11dce61d2819b281" providerId="LiveId" clId="{1CE655A4-1358-47C8-9875-78A52CF7112F}" dt="2019-12-09T08:57:13.762" v="26" actId="207"/>
          <ac:spMkLst>
            <pc:docMk/>
            <pc:sldMk cId="1235074136" sldId="270"/>
            <ac:spMk id="2050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4:48.092" v="8" actId="14826"/>
          <ac:picMkLst>
            <pc:docMk/>
            <pc:sldMk cId="1235074136" sldId="270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7:17.869" v="27" actId="207"/>
        <pc:sldMkLst>
          <pc:docMk/>
          <pc:sldMk cId="3818344992" sldId="271"/>
        </pc:sldMkLst>
        <pc:spChg chg="mod">
          <ac:chgData name="Jan Pieter Kuijper" userId="11dce61d2819b281" providerId="LiveId" clId="{1CE655A4-1358-47C8-9875-78A52CF7112F}" dt="2019-12-09T08:57:17.869" v="27" actId="207"/>
          <ac:spMkLst>
            <pc:docMk/>
            <pc:sldMk cId="3818344992" sldId="271"/>
            <ac:spMk id="3074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5:01.291" v="9" actId="14826"/>
          <ac:picMkLst>
            <pc:docMk/>
            <pc:sldMk cId="3818344992" sldId="271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7:22.318" v="28" actId="207"/>
        <pc:sldMkLst>
          <pc:docMk/>
          <pc:sldMk cId="3040839661" sldId="272"/>
        </pc:sldMkLst>
        <pc:spChg chg="mod">
          <ac:chgData name="Jan Pieter Kuijper" userId="11dce61d2819b281" providerId="LiveId" clId="{1CE655A4-1358-47C8-9875-78A52CF7112F}" dt="2019-12-09T08:57:22.318" v="28" actId="207"/>
          <ac:spMkLst>
            <pc:docMk/>
            <pc:sldMk cId="3040839661" sldId="272"/>
            <ac:spMk id="2050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5:15.653" v="10" actId="14826"/>
          <ac:picMkLst>
            <pc:docMk/>
            <pc:sldMk cId="3040839661" sldId="272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7:26.584" v="29" actId="207"/>
        <pc:sldMkLst>
          <pc:docMk/>
          <pc:sldMk cId="81565741" sldId="273"/>
        </pc:sldMkLst>
        <pc:spChg chg="mod">
          <ac:chgData name="Jan Pieter Kuijper" userId="11dce61d2819b281" providerId="LiveId" clId="{1CE655A4-1358-47C8-9875-78A52CF7112F}" dt="2019-12-09T08:57:26.584" v="29" actId="207"/>
          <ac:spMkLst>
            <pc:docMk/>
            <pc:sldMk cId="81565741" sldId="273"/>
            <ac:spMk id="3074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5:27.461" v="11" actId="14826"/>
          <ac:picMkLst>
            <pc:docMk/>
            <pc:sldMk cId="81565741" sldId="273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7:31.135" v="30" actId="207"/>
        <pc:sldMkLst>
          <pc:docMk/>
          <pc:sldMk cId="1636895387" sldId="274"/>
        </pc:sldMkLst>
        <pc:spChg chg="mod">
          <ac:chgData name="Jan Pieter Kuijper" userId="11dce61d2819b281" providerId="LiveId" clId="{1CE655A4-1358-47C8-9875-78A52CF7112F}" dt="2019-12-09T08:57:31.135" v="30" actId="207"/>
          <ac:spMkLst>
            <pc:docMk/>
            <pc:sldMk cId="1636895387" sldId="274"/>
            <ac:spMk id="2050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5:41.324" v="12" actId="14826"/>
          <ac:picMkLst>
            <pc:docMk/>
            <pc:sldMk cId="1636895387" sldId="274"/>
            <ac:picMk id="3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7:35.357" v="31" actId="207"/>
        <pc:sldMkLst>
          <pc:docMk/>
          <pc:sldMk cId="107649000" sldId="275"/>
        </pc:sldMkLst>
        <pc:spChg chg="mod">
          <ac:chgData name="Jan Pieter Kuijper" userId="11dce61d2819b281" providerId="LiveId" clId="{1CE655A4-1358-47C8-9875-78A52CF7112F}" dt="2019-12-09T08:57:35.357" v="31" actId="207"/>
          <ac:spMkLst>
            <pc:docMk/>
            <pc:sldMk cId="107649000" sldId="275"/>
            <ac:spMk id="3074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5:53.400" v="13" actId="14826"/>
          <ac:picMkLst>
            <pc:docMk/>
            <pc:sldMk cId="107649000" sldId="275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7:39.403" v="32" actId="207"/>
        <pc:sldMkLst>
          <pc:docMk/>
          <pc:sldMk cId="1117807845" sldId="276"/>
        </pc:sldMkLst>
        <pc:spChg chg="mod">
          <ac:chgData name="Jan Pieter Kuijper" userId="11dce61d2819b281" providerId="LiveId" clId="{1CE655A4-1358-47C8-9875-78A52CF7112F}" dt="2019-12-09T08:57:39.403" v="32" actId="207"/>
          <ac:spMkLst>
            <pc:docMk/>
            <pc:sldMk cId="1117807845" sldId="276"/>
            <ac:spMk id="2050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6:06.499" v="14" actId="14826"/>
          <ac:picMkLst>
            <pc:docMk/>
            <pc:sldMk cId="1117807845" sldId="276"/>
            <ac:picMk id="2" creationId="{00000000-0000-0000-0000-000000000000}"/>
          </ac:picMkLst>
        </pc:picChg>
      </pc:sldChg>
      <pc:sldChg chg="modSp">
        <pc:chgData name="Jan Pieter Kuijper" userId="11dce61d2819b281" providerId="LiveId" clId="{1CE655A4-1358-47C8-9875-78A52CF7112F}" dt="2019-12-09T08:57:43.622" v="33" actId="207"/>
        <pc:sldMkLst>
          <pc:docMk/>
          <pc:sldMk cId="1599163619" sldId="277"/>
        </pc:sldMkLst>
        <pc:spChg chg="mod">
          <ac:chgData name="Jan Pieter Kuijper" userId="11dce61d2819b281" providerId="LiveId" clId="{1CE655A4-1358-47C8-9875-78A52CF7112F}" dt="2019-12-09T08:57:43.622" v="33" actId="207"/>
          <ac:spMkLst>
            <pc:docMk/>
            <pc:sldMk cId="1599163619" sldId="277"/>
            <ac:spMk id="3074" creationId="{00000000-0000-0000-0000-000000000000}"/>
          </ac:spMkLst>
        </pc:spChg>
        <pc:picChg chg="mod">
          <ac:chgData name="Jan Pieter Kuijper" userId="11dce61d2819b281" providerId="LiveId" clId="{1CE655A4-1358-47C8-9875-78A52CF7112F}" dt="2019-12-09T08:56:20.199" v="15" actId="14826"/>
          <ac:picMkLst>
            <pc:docMk/>
            <pc:sldMk cId="1599163619" sldId="277"/>
            <ac:picMk id="2" creationId="{00000000-0000-0000-0000-000000000000}"/>
          </ac:picMkLst>
        </pc:picChg>
      </pc:sldChg>
      <pc:sldMasterChg chg="setBg modSldLayout">
        <pc:chgData name="Jan Pieter Kuijper" userId="11dce61d2819b281" providerId="LiveId" clId="{1CE655A4-1358-47C8-9875-78A52CF7112F}" dt="2019-12-09T08:56:33.309" v="17"/>
        <pc:sldMasterMkLst>
          <pc:docMk/>
          <pc:sldMasterMk cId="0" sldId="2147483648"/>
        </pc:sldMasterMkLst>
        <pc:sldLayoutChg chg="setBg">
          <pc:chgData name="Jan Pieter Kuijper" userId="11dce61d2819b281" providerId="LiveId" clId="{1CE655A4-1358-47C8-9875-78A52CF7112F}" dt="2019-12-09T08:56:33.309" v="17"/>
          <pc:sldLayoutMkLst>
            <pc:docMk/>
            <pc:sldMasterMk cId="0" sldId="2147483648"/>
            <pc:sldLayoutMk cId="3628177567" sldId="2147483649"/>
          </pc:sldLayoutMkLst>
        </pc:sldLayoutChg>
        <pc:sldLayoutChg chg="setBg">
          <pc:chgData name="Jan Pieter Kuijper" userId="11dce61d2819b281" providerId="LiveId" clId="{1CE655A4-1358-47C8-9875-78A52CF7112F}" dt="2019-12-09T08:56:33.309" v="17"/>
          <pc:sldLayoutMkLst>
            <pc:docMk/>
            <pc:sldMasterMk cId="0" sldId="2147483648"/>
            <pc:sldLayoutMk cId="3541879517" sldId="2147483650"/>
          </pc:sldLayoutMkLst>
        </pc:sldLayoutChg>
        <pc:sldLayoutChg chg="setBg">
          <pc:chgData name="Jan Pieter Kuijper" userId="11dce61d2819b281" providerId="LiveId" clId="{1CE655A4-1358-47C8-9875-78A52CF7112F}" dt="2019-12-09T08:56:33.309" v="17"/>
          <pc:sldLayoutMkLst>
            <pc:docMk/>
            <pc:sldMasterMk cId="0" sldId="2147483648"/>
            <pc:sldLayoutMk cId="4109076698" sldId="2147483651"/>
          </pc:sldLayoutMkLst>
        </pc:sldLayoutChg>
        <pc:sldLayoutChg chg="setBg">
          <pc:chgData name="Jan Pieter Kuijper" userId="11dce61d2819b281" providerId="LiveId" clId="{1CE655A4-1358-47C8-9875-78A52CF7112F}" dt="2019-12-09T08:56:33.309" v="17"/>
          <pc:sldLayoutMkLst>
            <pc:docMk/>
            <pc:sldMasterMk cId="0" sldId="2147483648"/>
            <pc:sldLayoutMk cId="2773770814" sldId="2147483652"/>
          </pc:sldLayoutMkLst>
        </pc:sldLayoutChg>
        <pc:sldLayoutChg chg="setBg">
          <pc:chgData name="Jan Pieter Kuijper" userId="11dce61d2819b281" providerId="LiveId" clId="{1CE655A4-1358-47C8-9875-78A52CF7112F}" dt="2019-12-09T08:56:33.309" v="17"/>
          <pc:sldLayoutMkLst>
            <pc:docMk/>
            <pc:sldMasterMk cId="0" sldId="2147483648"/>
            <pc:sldLayoutMk cId="2425010891" sldId="2147483653"/>
          </pc:sldLayoutMkLst>
        </pc:sldLayoutChg>
        <pc:sldLayoutChg chg="setBg">
          <pc:chgData name="Jan Pieter Kuijper" userId="11dce61d2819b281" providerId="LiveId" clId="{1CE655A4-1358-47C8-9875-78A52CF7112F}" dt="2019-12-09T08:56:33.309" v="17"/>
          <pc:sldLayoutMkLst>
            <pc:docMk/>
            <pc:sldMasterMk cId="0" sldId="2147483648"/>
            <pc:sldLayoutMk cId="1148625090" sldId="2147483654"/>
          </pc:sldLayoutMkLst>
        </pc:sldLayoutChg>
        <pc:sldLayoutChg chg="setBg">
          <pc:chgData name="Jan Pieter Kuijper" userId="11dce61d2819b281" providerId="LiveId" clId="{1CE655A4-1358-47C8-9875-78A52CF7112F}" dt="2019-12-09T08:56:33.309" v="17"/>
          <pc:sldLayoutMkLst>
            <pc:docMk/>
            <pc:sldMasterMk cId="0" sldId="2147483648"/>
            <pc:sldLayoutMk cId="1533694575" sldId="2147483655"/>
          </pc:sldLayoutMkLst>
        </pc:sldLayoutChg>
        <pc:sldLayoutChg chg="setBg">
          <pc:chgData name="Jan Pieter Kuijper" userId="11dce61d2819b281" providerId="LiveId" clId="{1CE655A4-1358-47C8-9875-78A52CF7112F}" dt="2019-12-09T08:56:33.309" v="17"/>
          <pc:sldLayoutMkLst>
            <pc:docMk/>
            <pc:sldMasterMk cId="0" sldId="2147483648"/>
            <pc:sldLayoutMk cId="434758820" sldId="2147483656"/>
          </pc:sldLayoutMkLst>
        </pc:sldLayoutChg>
        <pc:sldLayoutChg chg="setBg">
          <pc:chgData name="Jan Pieter Kuijper" userId="11dce61d2819b281" providerId="LiveId" clId="{1CE655A4-1358-47C8-9875-78A52CF7112F}" dt="2019-12-09T08:56:33.309" v="17"/>
          <pc:sldLayoutMkLst>
            <pc:docMk/>
            <pc:sldMasterMk cId="0" sldId="2147483648"/>
            <pc:sldLayoutMk cId="561413294" sldId="2147483657"/>
          </pc:sldLayoutMkLst>
        </pc:sldLayoutChg>
        <pc:sldLayoutChg chg="setBg">
          <pc:chgData name="Jan Pieter Kuijper" userId="11dce61d2819b281" providerId="LiveId" clId="{1CE655A4-1358-47C8-9875-78A52CF7112F}" dt="2019-12-09T08:56:33.309" v="17"/>
          <pc:sldLayoutMkLst>
            <pc:docMk/>
            <pc:sldMasterMk cId="0" sldId="2147483648"/>
            <pc:sldLayoutMk cId="1621959059" sldId="2147483658"/>
          </pc:sldLayoutMkLst>
        </pc:sldLayoutChg>
        <pc:sldLayoutChg chg="setBg">
          <pc:chgData name="Jan Pieter Kuijper" userId="11dce61d2819b281" providerId="LiveId" clId="{1CE655A4-1358-47C8-9875-78A52CF7112F}" dt="2019-12-09T08:56:33.309" v="17"/>
          <pc:sldLayoutMkLst>
            <pc:docMk/>
            <pc:sldMasterMk cId="0" sldId="2147483648"/>
            <pc:sldLayoutMk cId="3805074305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770FDE-20F9-46F7-9619-9A8BF09BE6D3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628177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B7CA9-4226-4136-A1F8-B2F43C34B1E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21959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B5978-CD31-417D-B788-55FC3CF6E678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805074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1DBAE-72FF-45E2-BD7A-B1D53D8DC99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354187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D0F8A-2A46-4BB0-B615-5620D54EA605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10907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56270-2C32-4B68-9CB6-68C54787F59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773770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8FB1FE-1911-45A9-B941-B6DFDB4814F9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242501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B94EFD-741E-4D1D-A1AB-F64DB49FCA92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148625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B727DF-2979-4129-985C-9E2138240FBE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533694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698D3-D6DB-42A9-88FF-3A9FF0ADFA4F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434758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6BE106-8E00-4A12-B9F8-FDB182999F8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56141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opmaakprofielen van de modeltekst te bewerken</a:t>
            </a:r>
          </a:p>
          <a:p>
            <a:pPr lvl="1"/>
            <a:r>
              <a:rPr lang="nl-NL" altLang="nl-NL"/>
              <a:t>Tweede niveau</a:t>
            </a:r>
          </a:p>
          <a:p>
            <a:pPr lvl="2"/>
            <a:r>
              <a:rPr lang="nl-NL" altLang="nl-NL"/>
              <a:t>Derde niveau</a:t>
            </a:r>
          </a:p>
          <a:p>
            <a:pPr lvl="3"/>
            <a:r>
              <a:rPr lang="nl-NL" altLang="nl-NL"/>
              <a:t>Vierde niveau</a:t>
            </a:r>
          </a:p>
          <a:p>
            <a:pPr lvl="4"/>
            <a:r>
              <a:rPr lang="nl-NL" alt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629A36A-702A-4A01-B833-60193FB4606C}" type="slidenum">
              <a:rPr lang="nl-NL" altLang="nl-NL"/>
              <a:pPr>
                <a:defRPr/>
              </a:pPr>
              <a:t>‹nr.›</a:t>
            </a:fld>
            <a:endParaRPr lang="nl-NL" alt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141" y="635000"/>
            <a:ext cx="8127717" cy="44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45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000" y="635826"/>
            <a:ext cx="8128000" cy="437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4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141" y="635000"/>
            <a:ext cx="8127717" cy="44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0839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88" y="634999"/>
            <a:ext cx="8124824" cy="44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65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141" y="635000"/>
            <a:ext cx="8127717" cy="44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8953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88" y="634999"/>
            <a:ext cx="8124824" cy="44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49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141" y="635000"/>
            <a:ext cx="8127717" cy="44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807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88" y="634999"/>
            <a:ext cx="8124824" cy="44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916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88" y="634999"/>
            <a:ext cx="8124824" cy="44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26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141" y="635000"/>
            <a:ext cx="8127717" cy="44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5344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88" y="634999"/>
            <a:ext cx="8124824" cy="44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722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141" y="635000"/>
            <a:ext cx="8127717" cy="44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30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88" y="634999"/>
            <a:ext cx="8124824" cy="44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800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141" y="635000"/>
            <a:ext cx="8127717" cy="44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67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9588" y="634999"/>
            <a:ext cx="8124824" cy="444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26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3"/>
          <p:cNvSpPr>
            <a:spLocks noChangeArrowheads="1"/>
          </p:cNvSpPr>
          <p:nvPr/>
        </p:nvSpPr>
        <p:spPr bwMode="auto">
          <a:xfrm>
            <a:off x="84138" y="6461125"/>
            <a:ext cx="902493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842375" algn="r"/>
              </a:tabLst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842375" algn="r"/>
              </a:tabLs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842375" algn="r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842375" algn="r"/>
              </a:tabLs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nl-NL" sz="1600" b="1">
                <a:solidFill>
                  <a:schemeClr val="bg1"/>
                </a:solidFill>
                <a:latin typeface="Arial" panose="020B0604020202020204" pitchFamily="34" charset="0"/>
              </a:rPr>
              <a:t>Psalm 25 (DNP)	t. A.J. Maasland; m. Genève 1551 </a:t>
            </a:r>
            <a:endParaRPr lang="nl-NL" altLang="nl-NL" sz="1600" b="1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8141" y="635000"/>
            <a:ext cx="8127717" cy="4441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074136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288</Words>
  <Application>Microsoft Office PowerPoint</Application>
  <PresentationFormat>Diavoorstelling (4:3)</PresentationFormat>
  <Paragraphs>16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19" baseType="lpstr">
      <vt:lpstr>Arial</vt:lpstr>
      <vt:lpstr>Times New Roman</vt:lpstr>
      <vt:lpstr>Standaardontwerp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ruiterjv</dc:creator>
  <cp:lastModifiedBy>Jan Pieter Kuijper</cp:lastModifiedBy>
  <cp:revision>49</cp:revision>
  <dcterms:created xsi:type="dcterms:W3CDTF">2004-09-21T10:26:12Z</dcterms:created>
  <dcterms:modified xsi:type="dcterms:W3CDTF">2019-12-09T08:57:44Z</dcterms:modified>
</cp:coreProperties>
</file>