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70FDE-20F9-46F7-9619-9A8BF09BE6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817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B7CA9-4226-4136-A1F8-B2F43C34B1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195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5978-CD31-417D-B788-55FC3CF6E6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0507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DBAE-72FF-45E2-BD7A-B1D53D8DC9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187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D0F8A-2A46-4BB0-B615-5620D54EA6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907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56270-2C32-4B68-9CB6-68C54787F5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377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B1FE-1911-45A9-B941-B6DFDB4814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2501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94EFD-741E-4D1D-A1AB-F64DB49FCA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862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727DF-2979-4129-985C-9E2138240FB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369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698D3-D6DB-42A9-88FF-3A9FF0ADFA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475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BE106-8E00-4A12-B9F8-FDB182999F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141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629A36A-702A-4A01-B833-60193FB460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945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7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34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83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895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49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807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16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26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53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72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53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0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16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6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07413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80</Words>
  <Application>Microsoft Office PowerPoint</Application>
  <PresentationFormat>Diavoorstelling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49</cp:revision>
  <dcterms:created xsi:type="dcterms:W3CDTF">2004-09-21T10:26:12Z</dcterms:created>
  <dcterms:modified xsi:type="dcterms:W3CDTF">2019-11-02T10:21:53Z</dcterms:modified>
</cp:coreProperties>
</file>