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B3E4C-528C-4E6E-B603-10CCF4B4F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52C2393-5711-47E5-ABD6-06A1C562D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F854E6-7127-46D1-9615-D6486EE0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6F8B93-99B4-4093-B052-CC54C239D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085703-2B20-4A8D-B52D-228C45CC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23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90073-02F4-4684-9D3F-26597A71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D0D000-AF6D-405E-830B-DBEE27B07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5778C3-C123-4A76-BD8F-65BF6CC4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EEAFDE-0ED6-4412-90F6-91CD7665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AE845F-C93C-40A2-9C77-F79F13BC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85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A745D29-8610-4F76-AC69-90DA86239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4771A1-BFAD-45C9-9D0D-99C7ACA41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01D6FF-FC9F-435B-AFCC-BB07589C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F1B46E-5DCA-4C5E-81BE-815F28972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02067E-5516-4204-9AF3-9342DFED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66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F6141-583A-49AE-BB0A-69A1E4B0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0A10F9-5531-497F-B79F-3049D7B86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BCDDA5-C7AD-4ECF-B76B-D758BFC1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5A6289-1E66-4BA2-A37F-8B43F73B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9A7716-FDC9-45EF-8B00-AF9CB09DB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7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A3763-B806-4380-BEB7-3C3899B6E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911CF2-9926-4B59-9F97-CED06A5B9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B24BE1-A1EB-436A-AD9D-8A42D133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C6D0A0-0DBA-456E-9DA2-D9F27976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323672-0101-4CA4-8BA2-425C2E5C5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606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E4D05-E553-4192-9206-34A1BDDC1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EEC29-584A-4008-B3EC-1318B09F5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C7F40F-5952-4996-BF69-55BF194A4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A65DD0-56D9-4387-B1E4-3B892BA8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5B98CF-3A2C-41E2-920F-43CD3EDC7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2E5E2A-FEF4-4166-AE16-656162759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493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E8E5F-61A2-4551-B0E2-500C33097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4933F7-75A9-4CB7-88E8-232943E25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9A1FB4-0D89-457A-A0F8-E3F51C02B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2AB2BE7-71A5-4FEC-99B6-B8E5E67FD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ABFB71-7AD9-4D8A-BD21-4E1A8FF9A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3BD834B-37F4-45D5-8141-55902B2B1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CB2EDF5-DA28-4714-9C25-0B4857889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155F709-8EA9-4AE8-AEF5-978B3AFF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93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EFE79-68CD-4CC0-98FA-CEB554D7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06F80D-D4D7-4187-9E1B-A5FDFD95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659FB4C-9ADD-418C-AFF3-F1705ADF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AD69506-D4E2-451B-84A7-B19F9E29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4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0881F17-70B7-4508-8E56-C3213E4E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1644315-4906-4973-9A46-933090CA1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84D156A-B8FF-48C6-BD10-1FC7B19F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42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AD799-B138-4B6F-B7F1-E91FCBAF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79B997-018C-408A-B837-71156BBB9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FC3E2E-4A56-4444-967C-7084DCE30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0B9A8A-3277-4845-8B8B-05D03C35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586C11-6D33-4CA1-92E2-CEFC4934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0CF086B-C5DA-4475-B724-0530ADE4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77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2E76B-FCDD-45B8-A20E-64869605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E28BEA7-77C6-433F-BB80-857E2417F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FB5B3C-644F-445B-A3E6-0809DCCC1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6D8FA5-3353-44F2-BAB1-0A496A33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923EC4-1ED5-4DFA-AB6A-A4D82397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9BE8DB-9D40-4424-A853-AAEA8AA9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06920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2EF727-F42C-4CB8-AA2E-C2D6446C4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47E2D5-0C87-498F-9698-0E1BFE6CD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71F95F-68BF-4E8B-A09F-54E5CCA168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D24E-CC6B-47BF-BE9C-715C9AA8B3A7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29ED91-0B15-4CE9-8905-4A67C87CB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275B86-97DD-430E-B2CC-48F322A3B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CDE04-E732-4CF4-825C-D804E8264B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74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945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495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34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83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895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49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807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16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26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53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72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53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0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16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6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25 (DNP)	t. A.J. Maasland; m.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3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0741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Breedbeeld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2022-02-03T10:29:33Z</dcterms:created>
  <dcterms:modified xsi:type="dcterms:W3CDTF">2022-02-03T10:30:19Z</dcterms:modified>
</cp:coreProperties>
</file>