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1E88-AA1C-4408-890C-A535A56415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196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CD276-9E12-47DF-9183-C21DDE2223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4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BF3DA-5CC6-4B03-9E38-113FBD169D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41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BA7E0-FA2B-47C8-9D20-B7116BEA5C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12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3F07A-257E-4EF5-9C70-FCCDC3CE52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37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E46C-8CEB-4EF9-8FE0-B111BE92E3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119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565C-582F-436B-ADB7-4BC2C214D1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81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E82B0-11F8-4E9F-8FE2-1E0A19C07D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7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7774-643D-4C5F-98AA-D1F6BC94F48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55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2614-8B28-4566-82AD-B2749439D8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93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FE45-9A3E-4872-9070-958DBD845D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831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E9B5CAE-BF0D-4319-BAE3-052B2F84E2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502"/>
            <a:ext cx="9017000" cy="21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974"/>
            <a:ext cx="9017000" cy="43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7" y="635000"/>
            <a:ext cx="9005506" cy="21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651"/>
            <a:ext cx="9017000" cy="430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23 (DNP) 	t. A.J. Maasland; Lyon 1547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502"/>
            <a:ext cx="9017000" cy="21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96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49</cp:revision>
  <dcterms:created xsi:type="dcterms:W3CDTF">2004-09-21T10:26:12Z</dcterms:created>
  <dcterms:modified xsi:type="dcterms:W3CDTF">2020-06-08T16:32:26Z</dcterms:modified>
</cp:coreProperties>
</file>