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06CEF-F5BD-41CF-81E9-99F1B010F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8D1956-5B75-4E0A-BF1A-3924CAA4F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95EC14-1A87-4043-84D0-EAEA9F09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0B1788-9E87-4FA2-B62B-ED73210E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0A364F-1CD5-4FA8-90AB-2DE33D67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55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DDE6D-F3D3-4D4C-8AF9-B35243C6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B8079B-F1A4-4FA8-9340-AA8DE0E64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5F9D59-1D70-4202-AD69-9A5B6ACC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8B1F77-5A90-40FE-9865-CFA204FA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BF0322-984D-43F3-AAAD-00AC69B2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65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E9A5294-7310-46E3-92B2-B5FC47B7B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63F2CD-5848-4DEF-9524-7300E9B2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A7857-F049-4AB9-B4E2-8FD885C4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C5E4DB-F70F-47C7-BC04-5D2EF70A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8352E7-F9D3-4357-9683-8C654D4D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36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04214-176D-469E-B383-C65AEEF8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DA7970-8487-49B7-97DE-54B847E3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AFDAB1-A0E1-4637-A095-8F64658B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759FE3-9A0C-448B-9A94-F5ADCC89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AC6FB2-4365-44B7-B06F-BD83A5B1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49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8C4D-941F-4B57-9A57-C89CC730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218CFA-4C4B-4C0D-BBFC-4E8BA148A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E05449-82D4-465F-81A6-CD3B00B5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CFE224-E8CC-4BB0-9387-9DF682D5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9B01E0-DE7B-4032-9B6D-256D214F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51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530B7-BDA7-4518-B11F-24FE4E1E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B37C09-4925-4250-A916-583229BDE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95DC1B1-6474-4FDB-8DFD-B51FF2976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3E76E1-2621-45B9-A21C-36DF5EE6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E9BFD8-2746-4F72-9592-D5D7BA14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A4250C-2E0B-49C8-AC6F-AC9BB343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8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E1829-3770-4477-A382-5CDFEC67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81C08F-D4AC-4BAC-940D-AA25FF9BD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DF9099-A4F0-467D-A032-C710FE87C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033470-E43F-4A24-989A-70B693455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EC3B0D8-A8C4-4263-ADBB-267F39D3A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4E1135-274D-41D4-96C2-34249DDD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6842938-5891-4202-855C-F71992F2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82FCEE-D9C2-4392-9A93-87D81D01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34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63C3B-DA4C-4A8B-A291-28D613A4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FC1247-C307-4A06-B4CA-B1F6B581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E83DF3-DC98-4EC2-9556-66A70E99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9D87AC-1EA1-4A97-81E0-A7C54B18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94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0181C3-248D-4C3E-8DA6-DBE508D2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799534-14D1-4FB3-9D5B-7A16F902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9B700B-B254-49A5-9C55-A625665B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08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DA278-1A2F-4088-A778-B70DBA47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3DACC4-C751-4DC3-93F6-C04BC3CCB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F34DAF-A779-4F17-8C90-6D11F73E1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3D3B18-CF75-4CF2-B0C9-33B2EA04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DCC352-EAF7-4D88-A5ED-559F53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131048-D008-476F-8367-DB71735C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81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0F955-BE07-4EEA-9F44-C7FFD7FC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9FE963-FBD0-487E-ACC8-43999445E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5C58BC-FE19-4801-A690-CE17C8E04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DB3CC3-8B77-43F0-9780-CFDC66CA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B00459-D84B-41CC-B008-FEED5AF7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C1A65E-7AC3-4686-B652-783F0E1B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0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A4FE347-A118-4070-B95F-9977B2299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AA453F-A8D6-4CE6-8A79-4A8085796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AEFCA5-8474-4335-82D2-CA19F8642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7B79-E7D8-4B24-88B1-9A2C9DA3940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48E00A-650A-4FAF-80CD-790741BAA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0D6D33-9346-41DA-ABDE-351993ECE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D0A6-421F-4B68-B314-80BC4AFF0E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2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245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245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2022-02-03T10:25:13Z</dcterms:created>
  <dcterms:modified xsi:type="dcterms:W3CDTF">2022-02-03T10:26:16Z</dcterms:modified>
</cp:coreProperties>
</file>