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7A593-75B0-4CEE-A7C5-728EF1DFA0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011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E94C-4362-4FBB-95CD-4D3B525427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052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C1DC-9E93-4CBB-9F93-929EE1CA24F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63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A5BB-4A5A-40BD-A822-BA463EC8A8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486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8CF8-28F5-46AF-B270-64A9B690CD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30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D578D-0F72-42FE-A403-E194853719F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284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6707-D43A-4C70-B124-09CC7BF2FEF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040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8A1A1-98E0-47DC-8409-62E90C2426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26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7681-CCCA-4B36-845F-C2A30AE7F5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696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9BF4-0DAE-40CF-B917-9255C67FC2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396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8B27-A9EC-4784-A8BE-1103728BC40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780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47C281-B269-41E3-B180-309057BE8B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78" y="635000"/>
            <a:ext cx="901504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3637"/>
            <a:ext cx="9017000" cy="4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4" y="635000"/>
            <a:ext cx="9014711" cy="4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74"/>
            <a:ext cx="9017000" cy="42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08" y="635000"/>
            <a:ext cx="9013784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6802"/>
            <a:ext cx="9017000" cy="41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573"/>
            <a:ext cx="9017000" cy="42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4431"/>
            <a:ext cx="9017000" cy="4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3937"/>
            <a:ext cx="9017000" cy="41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4731"/>
            <a:ext cx="9017000" cy="414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3637"/>
            <a:ext cx="9017000" cy="4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4432"/>
            <a:ext cx="9017000" cy="4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5632"/>
            <a:ext cx="9017000" cy="41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22 (DNP) 	t. A.J. Maasland; m. Genève 1542 / Lyon 1547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884431"/>
            <a:ext cx="9017000" cy="420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294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53</cp:revision>
  <dcterms:created xsi:type="dcterms:W3CDTF">2004-09-21T10:26:12Z</dcterms:created>
  <dcterms:modified xsi:type="dcterms:W3CDTF">2020-09-21T13:08:50Z</dcterms:modified>
</cp:coreProperties>
</file>