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480F6C-1485-4327-98CA-8EA3F24AA5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BC8B809-A149-477A-9C03-D5476E2BCF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AEAC43B-B5C7-4EE6-B647-B795918B9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AD9-2F82-4701-BC34-5D321709CEE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044CFD-F002-478A-8C28-F73D10A4D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0805B10-B76E-4DF6-AD24-3FC2CA0CB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6344-29F2-4C08-8FD1-5F3C16DBA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786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589A22-52ED-43C6-8AEA-67C91C7BA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FF504BC-370E-420F-A82F-4865DE573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15AABA-A313-443A-B31A-4505698F9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AD9-2F82-4701-BC34-5D321709CEE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8D03D90-F8F4-4450-83FD-C2BF84E17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6A5F83-2004-473E-B2F6-2B8C0DFF3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6344-29F2-4C08-8FD1-5F3C16DBA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867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6D15DD0-20F8-4AC6-A0AA-22B6A83E0E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8C4A333-A1AB-4CF8-BFDA-9D0A23880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E0C7EEC-4647-443A-96AB-E8D4E9F6E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AD9-2F82-4701-BC34-5D321709CEE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F727FF3-473A-4E32-A534-8CC7465AA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EA1283-5E4C-402B-BDBF-94E456B8F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6344-29F2-4C08-8FD1-5F3C16DBA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220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789457-156F-4019-A796-92E47129C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D15719-EAAB-4A17-96FB-F2884DC58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5ECF529-FFDC-41EA-89BD-C9D6E4E4B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AD9-2F82-4701-BC34-5D321709CEE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E58950-C8BC-45D3-A4E9-BAAB008FD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3C49EF-651A-46F3-9E83-147EA2CA7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6344-29F2-4C08-8FD1-5F3C16DBA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2564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CBDAB-DF8D-4954-A090-22CAD70A5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3E52866-2491-4C3C-8C11-CB42CE11D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02E0515-CF4D-473E-9E0E-457965A8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AD9-2F82-4701-BC34-5D321709CEE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9739D4-88D0-48F0-8E00-312E1E097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9A8D802-AD6F-4C4E-BB8A-AB1612628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6344-29F2-4C08-8FD1-5F3C16DBA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6081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C3301E-408C-4E76-A970-897905079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440C81-804F-41FD-B3B5-56ABB651CF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244587-9391-4AD4-B89E-02FCB7AA62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B356A0C-6325-4985-BB36-D31622A7D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AD9-2F82-4701-BC34-5D321709CEE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870C61F-AC62-447C-AAB9-AE4B77833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5847BC2-97A5-42BE-BB4C-33C9E753B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6344-29F2-4C08-8FD1-5F3C16DBA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013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4AB550-88CD-40F6-8E6C-3B0E32AFD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5D40D40-158B-4BA2-BE97-42750C775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91847AE-86B0-4D87-80A0-584A347DB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574A326-8671-4E40-8C59-75D6AFA41E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FABE0C0-3FB6-4F09-8F7E-A8109E4207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A2C5080-1816-42F2-A8D9-6939143CC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AD9-2F82-4701-BC34-5D321709CEE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C28E157-CB85-4AD6-A09C-754E6F6F0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13E8D1A-741B-46DB-9917-A981BF912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6344-29F2-4C08-8FD1-5F3C16DBA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076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8F99B4-18CC-4F96-A35F-E276065DD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F1425FB-5F40-4D62-A6F2-B7F288AA4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AD9-2F82-4701-BC34-5D321709CEE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BF8DA9F-77AB-428C-9C18-E75708B60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D228C40-89F8-4727-9B46-D749D6671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6344-29F2-4C08-8FD1-5F3C16DBA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65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41ABAC1-B313-4009-8D00-09E1B45CE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AD9-2F82-4701-BC34-5D321709CEE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DCB2AEA-C171-48BD-B540-E6BB58279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85559E1-B8BD-48A2-9EE1-B7EC5BE8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6344-29F2-4C08-8FD1-5F3C16DBA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871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DC8FCE-AA80-4B7E-8447-82D73A2B0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D6573D-8A26-4115-9862-D54566212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7365911-5524-4913-AD7C-52255E10F0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70A9E71-3B78-43C8-B7C5-B67884899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AD9-2F82-4701-BC34-5D321709CEE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C50EA1-70E4-4E6D-8609-AABAE777A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0B0D55B-C9E5-45E7-B2B0-101F1E7D1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6344-29F2-4C08-8FD1-5F3C16DBA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785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92BCB7-4401-4147-B2B9-E2F18DBEE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CDF15BE-F433-4890-8A53-EBAA49FAA2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D7998F1-1984-4FC4-8759-3FA5DE00C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5A714A0-AE60-4227-A981-637DFEB41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AD9-2F82-4701-BC34-5D321709CEE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821BA6B-BC2E-45E6-99A2-48C49D385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5CF5A36-EE57-4C24-8690-FEF2BC13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6344-29F2-4C08-8FD1-5F3C16DBA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672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FA218D8-BE00-4868-8840-594E2D763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A199A04-AFD5-4DD8-9EB3-F0AC77E1C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E18A41-4D18-4771-AABA-02FE57F0DB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89AD9-2F82-4701-BC34-5D321709CEE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402DFD-B1CC-471D-8579-2E979F1CEC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571A3FE-F084-4BE2-8A6A-9E53E4E061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16344-29F2-4C08-8FD1-5F3C16DBA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551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67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126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74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67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433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741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536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672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741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672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67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74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19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741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921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724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024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741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Breedbeeld</PresentationFormat>
  <Paragraphs>14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2022-02-03T10:23:39Z</dcterms:created>
  <dcterms:modified xsi:type="dcterms:W3CDTF">2022-02-03T10:24:18Z</dcterms:modified>
</cp:coreProperties>
</file>