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F8894-074D-4C5F-8FA3-391D61183910}" v="26" dt="2019-12-09T08:38:04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1AF8894-074D-4C5F-8FA3-391D61183910}"/>
    <pc:docChg chg="modSld modMainMaster">
      <pc:chgData name="Jan Pieter Kuijper" userId="11dce61d2819b281" providerId="LiveId" clId="{01AF8894-074D-4C5F-8FA3-391D61183910}" dt="2019-12-09T08:38:04.525" v="25" actId="207"/>
      <pc:docMkLst>
        <pc:docMk/>
      </pc:docMkLst>
      <pc:sldChg chg="modSp setBg">
        <pc:chgData name="Jan Pieter Kuijper" userId="11dce61d2819b281" providerId="LiveId" clId="{01AF8894-074D-4C5F-8FA3-391D61183910}" dt="2019-12-09T08:37:15.960" v="16" actId="207"/>
        <pc:sldMkLst>
          <pc:docMk/>
          <pc:sldMk cId="0" sldId="258"/>
        </pc:sldMkLst>
        <pc:spChg chg="mod">
          <ac:chgData name="Jan Pieter Kuijper" userId="11dce61d2819b281" providerId="LiveId" clId="{01AF8894-074D-4C5F-8FA3-391D61183910}" dt="2019-12-09T08:37:15.960" v="1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4:31.783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7:20.949" v="17" actId="207"/>
        <pc:sldMkLst>
          <pc:docMk/>
          <pc:sldMk cId="0" sldId="259"/>
        </pc:sldMkLst>
        <pc:spChg chg="mod">
          <ac:chgData name="Jan Pieter Kuijper" userId="11dce61d2819b281" providerId="LiveId" clId="{01AF8894-074D-4C5F-8FA3-391D61183910}" dt="2019-12-09T08:37:20.949" v="1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4:46.073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7:26.198" v="18" actId="207"/>
        <pc:sldMkLst>
          <pc:docMk/>
          <pc:sldMk cId="0" sldId="260"/>
        </pc:sldMkLst>
        <pc:spChg chg="mod">
          <ac:chgData name="Jan Pieter Kuijper" userId="11dce61d2819b281" providerId="LiveId" clId="{01AF8894-074D-4C5F-8FA3-391D61183910}" dt="2019-12-09T08:37:26.198" v="18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4:59.647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7:31.132" v="19" actId="207"/>
        <pc:sldMkLst>
          <pc:docMk/>
          <pc:sldMk cId="0" sldId="261"/>
        </pc:sldMkLst>
        <pc:spChg chg="mod">
          <ac:chgData name="Jan Pieter Kuijper" userId="11dce61d2819b281" providerId="LiveId" clId="{01AF8894-074D-4C5F-8FA3-391D61183910}" dt="2019-12-09T08:37:31.132" v="19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5:13.491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7:38.349" v="20" actId="207"/>
        <pc:sldMkLst>
          <pc:docMk/>
          <pc:sldMk cId="0" sldId="262"/>
        </pc:sldMkLst>
        <pc:spChg chg="mod">
          <ac:chgData name="Jan Pieter Kuijper" userId="11dce61d2819b281" providerId="LiveId" clId="{01AF8894-074D-4C5F-8FA3-391D61183910}" dt="2019-12-09T08:37:38.349" v="20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5:29.314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7:43.455" v="21" actId="207"/>
        <pc:sldMkLst>
          <pc:docMk/>
          <pc:sldMk cId="0" sldId="263"/>
        </pc:sldMkLst>
        <pc:spChg chg="mod">
          <ac:chgData name="Jan Pieter Kuijper" userId="11dce61d2819b281" providerId="LiveId" clId="{01AF8894-074D-4C5F-8FA3-391D61183910}" dt="2019-12-09T08:37:43.455" v="21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5:55.040" v="9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7:49.559" v="22" actId="207"/>
        <pc:sldMkLst>
          <pc:docMk/>
          <pc:sldMk cId="0" sldId="264"/>
        </pc:sldMkLst>
        <pc:spChg chg="mod">
          <ac:chgData name="Jan Pieter Kuijper" userId="11dce61d2819b281" providerId="LiveId" clId="{01AF8894-074D-4C5F-8FA3-391D61183910}" dt="2019-12-09T08:37:49.559" v="22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6:09.947" v="10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7:54.489" v="23" actId="207"/>
        <pc:sldMkLst>
          <pc:docMk/>
          <pc:sldMk cId="0" sldId="266"/>
        </pc:sldMkLst>
        <pc:spChg chg="mod">
          <ac:chgData name="Jan Pieter Kuijper" userId="11dce61d2819b281" providerId="LiveId" clId="{01AF8894-074D-4C5F-8FA3-391D61183910}" dt="2019-12-09T08:37:54.489" v="23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6:23.530" v="11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7:59.664" v="24" actId="207"/>
        <pc:sldMkLst>
          <pc:docMk/>
          <pc:sldMk cId="252476008" sldId="267"/>
        </pc:sldMkLst>
        <pc:spChg chg="mod">
          <ac:chgData name="Jan Pieter Kuijper" userId="11dce61d2819b281" providerId="LiveId" clId="{01AF8894-074D-4C5F-8FA3-391D61183910}" dt="2019-12-09T08:37:59.664" v="24" actId="207"/>
          <ac:spMkLst>
            <pc:docMk/>
            <pc:sldMk cId="252476008" sldId="267"/>
            <ac:spMk id="10242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6:41.096" v="12" actId="14826"/>
          <ac:picMkLst>
            <pc:docMk/>
            <pc:sldMk cId="252476008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1AF8894-074D-4C5F-8FA3-391D61183910}" dt="2019-12-09T08:38:04.525" v="25" actId="207"/>
        <pc:sldMkLst>
          <pc:docMk/>
          <pc:sldMk cId="2751986851" sldId="268"/>
        </pc:sldMkLst>
        <pc:spChg chg="mod">
          <ac:chgData name="Jan Pieter Kuijper" userId="11dce61d2819b281" providerId="LiveId" clId="{01AF8894-074D-4C5F-8FA3-391D61183910}" dt="2019-12-09T08:38:04.525" v="25" actId="207"/>
          <ac:spMkLst>
            <pc:docMk/>
            <pc:sldMk cId="2751986851" sldId="268"/>
            <ac:spMk id="10242" creationId="{00000000-0000-0000-0000-000000000000}"/>
          </ac:spMkLst>
        </pc:spChg>
        <pc:picChg chg="mod">
          <ac:chgData name="Jan Pieter Kuijper" userId="11dce61d2819b281" providerId="LiveId" clId="{01AF8894-074D-4C5F-8FA3-391D61183910}" dt="2019-12-09T08:36:54.211" v="13" actId="14826"/>
          <ac:picMkLst>
            <pc:docMk/>
            <pc:sldMk cId="2751986851" sldId="268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01AF8894-074D-4C5F-8FA3-391D61183910}" dt="2019-12-09T08:37:09.064" v="15"/>
        <pc:sldMasterMkLst>
          <pc:docMk/>
          <pc:sldMasterMk cId="0" sldId="2147483648"/>
        </pc:sldMasterMkLst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935641914" sldId="2147483649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1004946506" sldId="2147483650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2583365853" sldId="2147483651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521091065" sldId="2147483652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1667864265" sldId="2147483653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3952397748" sldId="2147483654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805787583" sldId="2147483655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817431636" sldId="2147483656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378518658" sldId="2147483657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4017415626" sldId="2147483658"/>
          </pc:sldLayoutMkLst>
        </pc:sldLayoutChg>
        <pc:sldLayoutChg chg="setBg">
          <pc:chgData name="Jan Pieter Kuijper" userId="11dce61d2819b281" providerId="LiveId" clId="{01AF8894-074D-4C5F-8FA3-391D61183910}" dt="2019-12-09T08:37:09.064" v="15"/>
          <pc:sldLayoutMkLst>
            <pc:docMk/>
            <pc:sldMasterMk cId="0" sldId="2147483648"/>
            <pc:sldLayoutMk cId="236698655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026BF-D0C5-44D6-9719-CCC63C6127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3564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0AF4-B7C6-4278-A8AC-5F694DC80F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1741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0780C-B405-448E-A854-84127CB785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698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538A-3E08-4308-ACE8-22C781C68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49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E005D-6F46-458B-83F2-01161B08C4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336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52BC5-9ACB-4259-BA25-158ADD8C04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10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3135F-801B-4C95-BB8A-FFE03EC61C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786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A0A75-05F9-4B38-B72E-71B5BC13D3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239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A752-E02D-49E3-A4A8-F7990FBFC4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5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EC66-2B4B-46A7-995C-5F9AA4117F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743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2B78D-9C90-48E1-9023-1081D2629E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51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F8B8612-C0A2-4BF3-9ECF-FF890B7EDD6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69" y="635000"/>
            <a:ext cx="8625061" cy="330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8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18" y="635000"/>
            <a:ext cx="8632964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469" y="635000"/>
            <a:ext cx="8625061" cy="330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18" y="635000"/>
            <a:ext cx="8632964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518" y="635000"/>
            <a:ext cx="8632964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21 (DNP) 	t. B. Vuijk;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63" y="635000"/>
            <a:ext cx="8635873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600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160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2019-12-09T08:38:07Z</dcterms:modified>
</cp:coreProperties>
</file>